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4.xml" ContentType="application/vnd.openxmlformats-officedocument.presentationml.notesSlide+xml"/>
  <Override PartName="/ppt/charts/chart7.xml" ContentType="application/vnd.openxmlformats-officedocument.drawingml.chart+xml"/>
  <Override PartName="/ppt/theme/themeOverride5.xml" ContentType="application/vnd.openxmlformats-officedocument.themeOverride+xml"/>
  <Override PartName="/ppt/charts/chart8.xml" ContentType="application/vnd.openxmlformats-officedocument.drawingml.chart+xml"/>
  <Override PartName="/ppt/theme/themeOverride6.xml" ContentType="application/vnd.openxmlformats-officedocument.themeOverride+xml"/>
  <Override PartName="/ppt/charts/chart9.xml" ContentType="application/vnd.openxmlformats-officedocument.drawingml.chart+xml"/>
  <Override PartName="/ppt/theme/themeOverride7.xml" ContentType="application/vnd.openxmlformats-officedocument.themeOverride+xml"/>
  <Override PartName="/ppt/charts/chart10.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8.xml" ContentType="application/vnd.openxmlformats-officedocument.themeOverride+xml"/>
  <Override PartName="/ppt/charts/chart11.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9.xml" ContentType="application/vnd.openxmlformats-officedocument.themeOverride+xml"/>
  <Override PartName="/ppt/charts/chart12.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0.xml" ContentType="application/vnd.openxmlformats-officedocument.themeOverride+xml"/>
  <Override PartName="/ppt/notesSlides/notesSlide5.xml" ContentType="application/vnd.openxmlformats-officedocument.presentationml.notesSlide+xml"/>
  <Override PartName="/ppt/charts/chart13.xml" ContentType="application/vnd.openxmlformats-officedocument.drawingml.chart+xml"/>
  <Override PartName="/ppt/notesSlides/notesSlide6.xml" ContentType="application/vnd.openxmlformats-officedocument.presentationml.notesSlide+xml"/>
  <Override PartName="/ppt/charts/chart14.xml" ContentType="application/vnd.openxmlformats-officedocument.drawingml.chart+xml"/>
  <Override PartName="/ppt/theme/themeOverride11.xml" ContentType="application/vnd.openxmlformats-officedocument.themeOverride+xml"/>
  <Override PartName="/ppt/charts/chart15.xml" ContentType="application/vnd.openxmlformats-officedocument.drawingml.chart+xml"/>
  <Override PartName="/ppt/charts/style8.xml" ContentType="application/vnd.ms-office.chartstyle+xml"/>
  <Override PartName="/ppt/charts/colors8.xml" ContentType="application/vnd.ms-office.chartcolorstyle+xml"/>
  <Override PartName="/ppt/charts/chart16.xml" ContentType="application/vnd.openxmlformats-officedocument.drawingml.chart+xml"/>
  <Override PartName="/ppt/theme/themeOverride12.xml" ContentType="application/vnd.openxmlformats-officedocument.themeOverride+xml"/>
  <Override PartName="/ppt/charts/chart17.xml" ContentType="application/vnd.openxmlformats-officedocument.drawingml.chart+xml"/>
  <Override PartName="/ppt/charts/style9.xml" ContentType="application/vnd.ms-office.chartstyle+xml"/>
  <Override PartName="/ppt/charts/colors9.xml" ContentType="application/vnd.ms-office.chartcolorstyle+xml"/>
  <Override PartName="/ppt/charts/chart18.xml" ContentType="application/vnd.openxmlformats-officedocument.drawingml.chart+xml"/>
  <Override PartName="/ppt/theme/themeOverride13.xml" ContentType="application/vnd.openxmlformats-officedocument.themeOverride+xml"/>
  <Override PartName="/ppt/charts/chart1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0.xml" ContentType="application/vnd.openxmlformats-officedocument.drawingml.chart+xml"/>
  <Override PartName="/ppt/theme/themeOverride14.xml" ContentType="application/vnd.openxmlformats-officedocument.themeOverride+xml"/>
  <Override PartName="/ppt/notesSlides/notesSlide7.xml" ContentType="application/vnd.openxmlformats-officedocument.presentationml.notesSlide+xml"/>
  <Override PartName="/ppt/charts/chart21.xml" ContentType="application/vnd.openxmlformats-officedocument.drawingml.chart+xml"/>
  <Override PartName="/ppt/theme/themeOverride15.xml" ContentType="application/vnd.openxmlformats-officedocument.themeOverride+xml"/>
  <Override PartName="/ppt/charts/chart2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3.xml" ContentType="application/vnd.openxmlformats-officedocument.drawingml.chart+xml"/>
  <Override PartName="/ppt/theme/themeOverride16.xml" ContentType="application/vnd.openxmlformats-officedocument.themeOverride+xml"/>
  <Override PartName="/ppt/charts/chart2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25.xml" ContentType="application/vnd.openxmlformats-officedocument.drawingml.chart+xml"/>
  <Override PartName="/ppt/theme/themeOverride17.xml" ContentType="application/vnd.openxmlformats-officedocument.themeOverride+xml"/>
  <Override PartName="/ppt/charts/chart26.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27.xml" ContentType="application/vnd.openxmlformats-officedocument.drawingml.chart+xml"/>
  <Override PartName="/ppt/theme/themeOverride18.xml" ContentType="application/vnd.openxmlformats-officedocument.themeOverride+xml"/>
  <Override PartName="/ppt/notesSlides/notesSlide8.xml" ContentType="application/vnd.openxmlformats-officedocument.presentationml.notesSlide+xml"/>
  <Override PartName="/ppt/charts/chart28.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9.xml" ContentType="application/vnd.openxmlformats-officedocument.themeOverride+xml"/>
  <Override PartName="/ppt/charts/chart29.xml" ContentType="application/vnd.openxmlformats-officedocument.drawingml.chart+xml"/>
  <Override PartName="/ppt/charts/chart30.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31.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32.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9.xml" ContentType="application/vnd.openxmlformats-officedocument.presentationml.notesSlide+xml"/>
  <Override PartName="/ppt/charts/chart33.xml" ContentType="application/vnd.openxmlformats-officedocument.drawingml.chart+xml"/>
  <Override PartName="/ppt/theme/themeOverride20.xml" ContentType="application/vnd.openxmlformats-officedocument.themeOverride+xml"/>
  <Override PartName="/ppt/charts/chart34.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21.xml" ContentType="application/vnd.openxmlformats-officedocument.themeOverride+xml"/>
  <Override PartName="/ppt/charts/chart35.xml" ContentType="application/vnd.openxmlformats-officedocument.drawingml.chart+xml"/>
  <Override PartName="/ppt/theme/themeOverride22.xml" ContentType="application/vnd.openxmlformats-officedocument.themeOverride+xml"/>
  <Override PartName="/ppt/charts/chart36.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37.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38.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3.xml" ContentType="application/vnd.openxmlformats-officedocument.themeOverride+xml"/>
  <Override PartName="/ppt/charts/chart39.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40.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4.xml" ContentType="application/vnd.openxmlformats-officedocument.themeOverride+xml"/>
  <Override PartName="/ppt/notesSlides/notesSlide10.xml" ContentType="application/vnd.openxmlformats-officedocument.presentationml.notesSlide+xml"/>
  <Override PartName="/ppt/charts/chart41.xml" ContentType="application/vnd.openxmlformats-officedocument.drawingml.chart+xml"/>
  <Override PartName="/ppt/theme/themeOverride25.xml" ContentType="application/vnd.openxmlformats-officedocument.themeOverride+xml"/>
  <Override PartName="/ppt/charts/chart42.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6.xml" ContentType="application/vnd.openxmlformats-officedocument.themeOverride+xml"/>
  <Override PartName="/ppt/charts/chart43.xml" ContentType="application/vnd.openxmlformats-officedocument.drawingml.chart+xml"/>
  <Override PartName="/ppt/theme/themeOverride27.xml" ContentType="application/vnd.openxmlformats-officedocument.themeOverride+xml"/>
  <Override PartName="/ppt/charts/chart44.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45.xml" ContentType="application/vnd.openxmlformats-officedocument.drawingml.chart+xml"/>
  <Override PartName="/ppt/theme/themeOverride28.xml" ContentType="application/vnd.openxmlformats-officedocument.themeOverride+xml"/>
  <Override PartName="/ppt/charts/chart46.xml" ContentType="application/vnd.openxmlformats-officedocument.drawingml.chart+xml"/>
  <Override PartName="/ppt/theme/themeOverride29.xml" ContentType="application/vnd.openxmlformats-officedocument.themeOverride+xml"/>
  <Override PartName="/ppt/charts/chart47.xml" ContentType="application/vnd.openxmlformats-officedocument.drawingml.chart+xml"/>
  <Override PartName="/ppt/theme/themeOverride30.xml" ContentType="application/vnd.openxmlformats-officedocument.themeOverride+xml"/>
  <Override PartName="/ppt/charts/chart48.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11.xml" ContentType="application/vnd.openxmlformats-officedocument.presentationml.notesSlide+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theme/themeOverride31.xml" ContentType="application/vnd.openxmlformats-officedocument.themeOverride+xml"/>
  <Override PartName="/ppt/notesSlides/notesSlide12.xml" ContentType="application/vnd.openxmlformats-officedocument.presentationml.notesSlide+xml"/>
  <Override PartName="/ppt/charts/chart52.xml" ContentType="application/vnd.openxmlformats-officedocument.drawingml.chart+xml"/>
  <Override PartName="/ppt/theme/themeOverride32.xml" ContentType="application/vnd.openxmlformats-officedocument.themeOverride+xml"/>
  <Override PartName="/ppt/charts/chart53.xml" ContentType="application/vnd.openxmlformats-officedocument.drawingml.chart+xml"/>
  <Override PartName="/ppt/theme/themeOverride33.xml" ContentType="application/vnd.openxmlformats-officedocument.themeOverride+xml"/>
  <Override PartName="/ppt/charts/chart54.xml" ContentType="application/vnd.openxmlformats-officedocument.drawingml.chart+xml"/>
  <Override PartName="/ppt/theme/themeOverride3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757" r:id="rId2"/>
    <p:sldId id="2758" r:id="rId3"/>
    <p:sldId id="2763" r:id="rId4"/>
    <p:sldId id="2764" r:id="rId5"/>
    <p:sldId id="2756" r:id="rId6"/>
    <p:sldId id="2765" r:id="rId7"/>
    <p:sldId id="2766" r:id="rId8"/>
    <p:sldId id="2767" r:id="rId9"/>
    <p:sldId id="2768" r:id="rId10"/>
    <p:sldId id="2769" r:id="rId11"/>
    <p:sldId id="2772" r:id="rId12"/>
    <p:sldId id="2771" r:id="rId13"/>
    <p:sldId id="2773" r:id="rId14"/>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6E6E6"/>
    <a:srgbClr val="ABFFFF"/>
    <a:srgbClr val="00B800"/>
    <a:srgbClr val="FFFFFF"/>
    <a:srgbClr val="FFF2CC"/>
    <a:srgbClr val="009900"/>
    <a:srgbClr val="60A500"/>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78859" autoAdjust="0"/>
  </p:normalViewPr>
  <p:slideViewPr>
    <p:cSldViewPr snapToGrid="0">
      <p:cViewPr varScale="1">
        <p:scale>
          <a:sx n="87" d="100"/>
          <a:sy n="87" d="100"/>
        </p:scale>
        <p:origin x="1590" y="9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pest\A\a_A5.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pest\A\a_A5.xlsx"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pest\A\a_A5.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pest\A\a_A5.xlsx" TargetMode="External"/></Relationships>
</file>

<file path=ppt/charts/_rels/chart14.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11.xml"/></Relationships>
</file>

<file path=ppt/charts/_rels/chart15.xml.rels><?xml version="1.0" encoding="UTF-8" standalone="yes"?>
<Relationships xmlns="http://schemas.openxmlformats.org/package/2006/relationships"><Relationship Id="rId3" Type="http://schemas.openxmlformats.org/officeDocument/2006/relationships/oleObject" Target="file:///C:\pest\A\a_A5.xlsx" TargetMode="External"/><Relationship Id="rId2" Type="http://schemas.microsoft.com/office/2011/relationships/chartColorStyle" Target="colors8.xml"/><Relationship Id="rId1" Type="http://schemas.microsoft.com/office/2011/relationships/chartStyle" Target="style8.xml"/></Relationships>
</file>

<file path=ppt/charts/_rels/chart16.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12.xml"/></Relationships>
</file>

<file path=ppt/charts/_rels/chart17.xml.rels><?xml version="1.0" encoding="UTF-8" standalone="yes"?>
<Relationships xmlns="http://schemas.openxmlformats.org/package/2006/relationships"><Relationship Id="rId3" Type="http://schemas.openxmlformats.org/officeDocument/2006/relationships/oleObject" Target="file:///C:\pest\A\a_A5.xlsx" TargetMode="External"/><Relationship Id="rId2" Type="http://schemas.microsoft.com/office/2011/relationships/chartColorStyle" Target="colors9.xml"/><Relationship Id="rId1" Type="http://schemas.microsoft.com/office/2011/relationships/chartStyle" Target="style9.xml"/></Relationships>
</file>

<file path=ppt/charts/_rels/chart18.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13.xml"/></Relationships>
</file>

<file path=ppt/charts/_rels/chart19.xml.rels><?xml version="1.0" encoding="UTF-8" standalone="yes"?>
<Relationships xmlns="http://schemas.openxmlformats.org/package/2006/relationships"><Relationship Id="rId3" Type="http://schemas.openxmlformats.org/officeDocument/2006/relationships/oleObject" Target="file:///C:\pest\A\a_A5.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1" Type="http://schemas.openxmlformats.org/officeDocument/2006/relationships/oleObject" Target="file:///C:\pest\A\a_A5.xlsx" TargetMode="External"/></Relationships>
</file>

<file path=ppt/charts/_rels/chart20.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14.xml"/></Relationships>
</file>

<file path=ppt/charts/_rels/chart21.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15.xml"/></Relationships>
</file>

<file path=ppt/charts/_rels/chart22.xml.rels><?xml version="1.0" encoding="UTF-8" standalone="yes"?>
<Relationships xmlns="http://schemas.openxmlformats.org/package/2006/relationships"><Relationship Id="rId3" Type="http://schemas.openxmlformats.org/officeDocument/2006/relationships/oleObject" Target="file:///C:\pest\A\a_A5.xlsx" TargetMode="External"/><Relationship Id="rId2" Type="http://schemas.microsoft.com/office/2011/relationships/chartColorStyle" Target="colors11.xml"/><Relationship Id="rId1" Type="http://schemas.microsoft.com/office/2011/relationships/chartStyle" Target="style11.xml"/></Relationships>
</file>

<file path=ppt/charts/_rels/chart23.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16.xml"/></Relationships>
</file>

<file path=ppt/charts/_rels/chart24.xml.rels><?xml version="1.0" encoding="UTF-8" standalone="yes"?>
<Relationships xmlns="http://schemas.openxmlformats.org/package/2006/relationships"><Relationship Id="rId3" Type="http://schemas.openxmlformats.org/officeDocument/2006/relationships/oleObject" Target="file:///C:\pest\A\a_A5.xlsx" TargetMode="External"/><Relationship Id="rId2" Type="http://schemas.microsoft.com/office/2011/relationships/chartColorStyle" Target="colors12.xml"/><Relationship Id="rId1" Type="http://schemas.microsoft.com/office/2011/relationships/chartStyle" Target="style12.xml"/></Relationships>
</file>

<file path=ppt/charts/_rels/chart25.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17.xml"/></Relationships>
</file>

<file path=ppt/charts/_rels/chart26.xml.rels><?xml version="1.0" encoding="UTF-8" standalone="yes"?>
<Relationships xmlns="http://schemas.openxmlformats.org/package/2006/relationships"><Relationship Id="rId3" Type="http://schemas.openxmlformats.org/officeDocument/2006/relationships/oleObject" Target="file:///C:\pest\A\a_A5.xlsx" TargetMode="External"/><Relationship Id="rId2" Type="http://schemas.microsoft.com/office/2011/relationships/chartColorStyle" Target="colors13.xml"/><Relationship Id="rId1" Type="http://schemas.microsoft.com/office/2011/relationships/chartStyle" Target="style13.xml"/></Relationships>
</file>

<file path=ppt/charts/_rels/chart27.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18.xm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file:///C:\pest\A\a_A5.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C:\pest\A\a_A5.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E:\02_RMG%20Servi&#231;os\30_Terra_AMB\05_Caxambu\a_A3.xlsx" TargetMode="External"/><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3" Type="http://schemas.openxmlformats.org/officeDocument/2006/relationships/oleObject" Target="file:///C:\pest\A\a_A5.xlsx" TargetMode="External"/><Relationship Id="rId2" Type="http://schemas.microsoft.com/office/2011/relationships/chartColorStyle" Target="colors15.xml"/><Relationship Id="rId1" Type="http://schemas.microsoft.com/office/2011/relationships/chartStyle" Target="style15.xml"/></Relationships>
</file>

<file path=ppt/charts/_rels/chart31.xml.rels><?xml version="1.0" encoding="UTF-8" standalone="yes"?>
<Relationships xmlns="http://schemas.openxmlformats.org/package/2006/relationships"><Relationship Id="rId3" Type="http://schemas.openxmlformats.org/officeDocument/2006/relationships/oleObject" Target="file:///C:\pest\A\a_A5.xlsx" TargetMode="External"/><Relationship Id="rId2" Type="http://schemas.microsoft.com/office/2011/relationships/chartColorStyle" Target="colors16.xml"/><Relationship Id="rId1" Type="http://schemas.microsoft.com/office/2011/relationships/chartStyle" Target="style16.xml"/></Relationships>
</file>

<file path=ppt/charts/_rels/chart32.xml.rels><?xml version="1.0" encoding="UTF-8" standalone="yes"?>
<Relationships xmlns="http://schemas.openxmlformats.org/package/2006/relationships"><Relationship Id="rId3" Type="http://schemas.openxmlformats.org/officeDocument/2006/relationships/oleObject" Target="file:///C:\pest\A\a_A5.xlsx" TargetMode="External"/><Relationship Id="rId2" Type="http://schemas.microsoft.com/office/2011/relationships/chartColorStyle" Target="colors17.xml"/><Relationship Id="rId1" Type="http://schemas.microsoft.com/office/2011/relationships/chartStyle" Target="style17.xml"/></Relationships>
</file>

<file path=ppt/charts/_rels/chart33.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20.xm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file:///C:\pest\A\a_A5.xlsx" TargetMode="External"/></Relationships>
</file>

<file path=ppt/charts/_rels/chart35.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22.xml"/></Relationships>
</file>

<file path=ppt/charts/_rels/chart36.xml.rels><?xml version="1.0" encoding="UTF-8" standalone="yes"?>
<Relationships xmlns="http://schemas.openxmlformats.org/package/2006/relationships"><Relationship Id="rId3" Type="http://schemas.openxmlformats.org/officeDocument/2006/relationships/oleObject" Target="file:///C:\pest\A\a_A5.xlsx" TargetMode="External"/><Relationship Id="rId2" Type="http://schemas.microsoft.com/office/2011/relationships/chartColorStyle" Target="colors19.xml"/><Relationship Id="rId1" Type="http://schemas.microsoft.com/office/2011/relationships/chartStyle" Target="style19.xml"/></Relationships>
</file>

<file path=ppt/charts/_rels/chart37.xml.rels><?xml version="1.0" encoding="UTF-8" standalone="yes"?>
<Relationships xmlns="http://schemas.openxmlformats.org/package/2006/relationships"><Relationship Id="rId3" Type="http://schemas.openxmlformats.org/officeDocument/2006/relationships/oleObject" Target="file:///C:\pest\A\a_A5.xlsx" TargetMode="External"/><Relationship Id="rId2" Type="http://schemas.microsoft.com/office/2011/relationships/chartColorStyle" Target="colors20.xml"/><Relationship Id="rId1" Type="http://schemas.microsoft.com/office/2011/relationships/chartStyle" Target="style20.xm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file:///C:\pest\A\a_A5.xlsx" TargetMode="External"/></Relationships>
</file>

<file path=ppt/charts/_rels/chart39.xml.rels><?xml version="1.0" encoding="UTF-8" standalone="yes"?>
<Relationships xmlns="http://schemas.openxmlformats.org/package/2006/relationships"><Relationship Id="rId3" Type="http://schemas.openxmlformats.org/officeDocument/2006/relationships/oleObject" Target="file:///C:\pest\A\a_A5.xlsx" TargetMode="External"/><Relationship Id="rId2" Type="http://schemas.microsoft.com/office/2011/relationships/chartColorStyle" Target="colors22.xml"/><Relationship Id="rId1" Type="http://schemas.microsoft.com/office/2011/relationships/chartStyle" Target="style22.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pest\A\a_A5.xlsx"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pest\A\a_A5.xlsx" TargetMode="External"/></Relationships>
</file>

<file path=ppt/charts/_rels/chart41.xml.rels><?xml version="1.0" encoding="UTF-8" standalone="yes"?>
<Relationships xmlns="http://schemas.openxmlformats.org/package/2006/relationships"><Relationship Id="rId2" Type="http://schemas.openxmlformats.org/officeDocument/2006/relationships/oleObject" Target="file:///C:\pest\A\a_A6.xlsx" TargetMode="External"/><Relationship Id="rId1" Type="http://schemas.openxmlformats.org/officeDocument/2006/relationships/themeOverride" Target="../theme/themeOverride25.xm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pest\A\a_A6.xlsx" TargetMode="External"/></Relationships>
</file>

<file path=ppt/charts/_rels/chart43.xml.rels><?xml version="1.0" encoding="UTF-8" standalone="yes"?>
<Relationships xmlns="http://schemas.openxmlformats.org/package/2006/relationships"><Relationship Id="rId2" Type="http://schemas.openxmlformats.org/officeDocument/2006/relationships/oleObject" Target="file:///C:\pest\A\a_A6.xlsx" TargetMode="External"/><Relationship Id="rId1" Type="http://schemas.openxmlformats.org/officeDocument/2006/relationships/themeOverride" Target="../theme/themeOverride27.xml"/></Relationships>
</file>

<file path=ppt/charts/_rels/chart44.xml.rels><?xml version="1.0" encoding="UTF-8" standalone="yes"?>
<Relationships xmlns="http://schemas.openxmlformats.org/package/2006/relationships"><Relationship Id="rId3" Type="http://schemas.openxmlformats.org/officeDocument/2006/relationships/oleObject" Target="file:///C:\pest\A\a_A6.xlsx" TargetMode="External"/><Relationship Id="rId2" Type="http://schemas.microsoft.com/office/2011/relationships/chartColorStyle" Target="colors25.xml"/><Relationship Id="rId1" Type="http://schemas.microsoft.com/office/2011/relationships/chartStyle" Target="style25.xml"/></Relationships>
</file>

<file path=ppt/charts/_rels/chart45.xml.rels><?xml version="1.0" encoding="UTF-8" standalone="yes"?>
<Relationships xmlns="http://schemas.openxmlformats.org/package/2006/relationships"><Relationship Id="rId2" Type="http://schemas.openxmlformats.org/officeDocument/2006/relationships/oleObject" Target="file:///C:\pest\A\a_A6.xlsx" TargetMode="External"/><Relationship Id="rId1" Type="http://schemas.openxmlformats.org/officeDocument/2006/relationships/themeOverride" Target="../theme/themeOverride28.xml"/></Relationships>
</file>

<file path=ppt/charts/_rels/chart46.xml.rels><?xml version="1.0" encoding="UTF-8" standalone="yes"?>
<Relationships xmlns="http://schemas.openxmlformats.org/package/2006/relationships"><Relationship Id="rId2" Type="http://schemas.openxmlformats.org/officeDocument/2006/relationships/oleObject" Target="file:///C:\pest\A\a_A6.xlsx" TargetMode="External"/><Relationship Id="rId1" Type="http://schemas.openxmlformats.org/officeDocument/2006/relationships/themeOverride" Target="../theme/themeOverride29.xml"/></Relationships>
</file>

<file path=ppt/charts/_rels/chart47.xml.rels><?xml version="1.0" encoding="UTF-8" standalone="yes"?>
<Relationships xmlns="http://schemas.openxmlformats.org/package/2006/relationships"><Relationship Id="rId2" Type="http://schemas.openxmlformats.org/officeDocument/2006/relationships/oleObject" Target="file:///C:\pest\A\a_A6.xlsx" TargetMode="External"/><Relationship Id="rId1" Type="http://schemas.openxmlformats.org/officeDocument/2006/relationships/themeOverride" Target="../theme/themeOverride30.xml"/></Relationships>
</file>

<file path=ppt/charts/_rels/chart48.xml.rels><?xml version="1.0" encoding="UTF-8" standalone="yes"?>
<Relationships xmlns="http://schemas.openxmlformats.org/package/2006/relationships"><Relationship Id="rId3" Type="http://schemas.openxmlformats.org/officeDocument/2006/relationships/oleObject" Target="file:///C:\pest\A\a_A6.xlsx" TargetMode="External"/><Relationship Id="rId2" Type="http://schemas.microsoft.com/office/2011/relationships/chartColorStyle" Target="colors26.xml"/><Relationship Id="rId1" Type="http://schemas.microsoft.com/office/2011/relationships/chartStyle" Target="style26.xml"/></Relationships>
</file>

<file path=ppt/charts/_rels/chart49.xml.rels><?xml version="1.0" encoding="UTF-8" standalone="yes"?>
<Relationships xmlns="http://schemas.openxmlformats.org/package/2006/relationships"><Relationship Id="rId1" Type="http://schemas.openxmlformats.org/officeDocument/2006/relationships/oleObject" Target="file:///C:\pest\A\a_A5.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pest\A\a_A5.xlsx" TargetMode="External"/></Relationships>
</file>

<file path=ppt/charts/_rels/chart50.xml.rels><?xml version="1.0" encoding="UTF-8" standalone="yes"?>
<Relationships xmlns="http://schemas.openxmlformats.org/package/2006/relationships"><Relationship Id="rId1" Type="http://schemas.openxmlformats.org/officeDocument/2006/relationships/oleObject" Target="file:///C:\pest\A\a_A5.xlsx" TargetMode="External"/></Relationships>
</file>

<file path=ppt/charts/_rels/chart51.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31.xml"/></Relationships>
</file>

<file path=ppt/charts/_rels/chart52.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32.xml"/></Relationships>
</file>

<file path=ppt/charts/_rels/chart53.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33.xml"/></Relationships>
</file>

<file path=ppt/charts/_rels/chart54.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34.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pest\A\a_A5.xlsx" TargetMode="External"/></Relationships>
</file>

<file path=ppt/charts/_rels/chart7.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5.xml"/></Relationships>
</file>

<file path=ppt/charts/_rels/chart8.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6.xml"/></Relationships>
</file>

<file path=ppt/charts/_rels/chart9.xml.rels><?xml version="1.0" encoding="UTF-8" standalone="yes"?>
<Relationships xmlns="http://schemas.openxmlformats.org/package/2006/relationships"><Relationship Id="rId2" Type="http://schemas.openxmlformats.org/officeDocument/2006/relationships/oleObject" Target="file:///C:\pest\A\a_A5.xlsx" TargetMode="External"/><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073233860556201"/>
          <c:y val="0.19032073019676327"/>
          <c:w val="0.85563115011384583"/>
          <c:h val="0.64755568867139113"/>
        </c:manualLayout>
      </c:layout>
      <c:scatterChart>
        <c:scatterStyle val="lineMarker"/>
        <c:varyColors val="0"/>
        <c:ser>
          <c:idx val="6"/>
          <c:order val="0"/>
          <c:tx>
            <c:strRef>
              <c:f>'e3'!$BL$11</c:f>
              <c:strCache>
                <c:ptCount val="1"/>
                <c:pt idx="0">
                  <c:v>986</c:v>
                </c:pt>
              </c:strCache>
            </c:strRef>
          </c:tx>
          <c:spPr>
            <a:ln w="19050">
              <a:solidFill>
                <a:sysClr val="windowText" lastClr="000000"/>
              </a:solidFill>
              <a:prstDash val="solid"/>
            </a:ln>
          </c:spPr>
          <c:marker>
            <c:symbol val="none"/>
          </c:marker>
          <c:dLbls>
            <c:dLbl>
              <c:idx val="0"/>
              <c:layout>
                <c:manualLayout>
                  <c:x val="-7.1328254294161744E-2"/>
                  <c:y val="3.1362578073063446E-2"/>
                </c:manualLayout>
              </c:layout>
              <c:spPr>
                <a:noFill/>
                <a:ln>
                  <a:noFill/>
                </a:ln>
                <a:effectLst/>
              </c:spPr>
              <c:txPr>
                <a:bodyPr wrap="square" lIns="38100" tIns="19050" rIns="38100" bIns="19050" anchor="ctr">
                  <a:noAutofit/>
                </a:bodyPr>
                <a:lstStyle/>
                <a:p>
                  <a:pPr>
                    <a:defRPr sz="1200"/>
                  </a:pPr>
                  <a:endParaRPr lang="LID4096"/>
                </a:p>
              </c:txPr>
              <c:showLegendKey val="0"/>
              <c:showVal val="1"/>
              <c:showCatName val="0"/>
              <c:showSerName val="0"/>
              <c:showPercent val="0"/>
              <c:showBubbleSize val="0"/>
              <c:extLst>
                <c:ext xmlns:c15="http://schemas.microsoft.com/office/drawing/2012/chart" uri="{CE6537A1-D6FC-4f65-9D91-7224C49458BB}">
                  <c15:layout>
                    <c:manualLayout>
                      <c:w val="6.9620699115604534E-2"/>
                      <c:h val="7.0283784411168837E-2"/>
                    </c:manualLayout>
                  </c15:layout>
                </c:ext>
                <c:ext xmlns:c16="http://schemas.microsoft.com/office/drawing/2014/chart" uri="{C3380CC4-5D6E-409C-BE32-E72D297353CC}">
                  <c16:uniqueId val="{0000000A-9D08-4C9E-BAA9-EACA0D9DDF1B}"/>
                </c:ext>
              </c:extLst>
            </c:dLbl>
            <c:spPr>
              <a:noFill/>
              <a:ln>
                <a:noFill/>
              </a:ln>
              <a:effectLst/>
            </c:spPr>
            <c:txPr>
              <a:bodyPr wrap="square" lIns="38100" tIns="19050" rIns="38100" bIns="19050" anchor="ctr">
                <a:spAutoFit/>
              </a:bodyPr>
              <a:lstStyle/>
              <a:p>
                <a:pPr>
                  <a:defRPr sz="1200"/>
                </a:pPr>
                <a:endParaRPr lang="LID4096"/>
              </a:p>
            </c:txPr>
            <c:showLegendKey val="0"/>
            <c:showVal val="0"/>
            <c:showCatName val="0"/>
            <c:showSerName val="0"/>
            <c:showPercent val="0"/>
            <c:showBubbleSize val="0"/>
            <c:extLst>
              <c:ext xmlns:c15="http://schemas.microsoft.com/office/drawing/2012/chart" uri="{CE6537A1-D6FC-4f65-9D91-7224C49458BB}">
                <c15:showLeaderLines val="1"/>
              </c:ext>
            </c:extLst>
          </c:dLbls>
          <c:xVal>
            <c:numRef>
              <c:f>'e3'!$A$12:$A$33</c:f>
              <c:numCache>
                <c:formatCode>General</c:formatCode>
                <c:ptCount val="2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numCache>
            </c:numRef>
          </c:xVal>
          <c:yVal>
            <c:numRef>
              <c:f>'e3'!$BL$12:$BL$34</c:f>
              <c:numCache>
                <c:formatCode>General</c:formatCode>
                <c:ptCount val="23"/>
                <c:pt idx="0">
                  <c:v>986</c:v>
                </c:pt>
                <c:pt idx="1">
                  <c:v>986</c:v>
                </c:pt>
                <c:pt idx="2">
                  <c:v>986</c:v>
                </c:pt>
                <c:pt idx="3">
                  <c:v>986</c:v>
                </c:pt>
                <c:pt idx="4">
                  <c:v>986</c:v>
                </c:pt>
                <c:pt idx="5">
                  <c:v>986</c:v>
                </c:pt>
                <c:pt idx="6">
                  <c:v>986</c:v>
                </c:pt>
                <c:pt idx="7">
                  <c:v>986</c:v>
                </c:pt>
                <c:pt idx="8">
                  <c:v>986</c:v>
                </c:pt>
                <c:pt idx="9">
                  <c:v>986</c:v>
                </c:pt>
                <c:pt idx="10">
                  <c:v>986</c:v>
                </c:pt>
                <c:pt idx="11">
                  <c:v>986</c:v>
                </c:pt>
                <c:pt idx="12">
                  <c:v>986</c:v>
                </c:pt>
                <c:pt idx="13">
                  <c:v>986</c:v>
                </c:pt>
                <c:pt idx="14">
                  <c:v>986</c:v>
                </c:pt>
                <c:pt idx="15">
                  <c:v>986</c:v>
                </c:pt>
                <c:pt idx="16">
                  <c:v>986</c:v>
                </c:pt>
                <c:pt idx="17">
                  <c:v>986</c:v>
                </c:pt>
                <c:pt idx="18">
                  <c:v>986</c:v>
                </c:pt>
                <c:pt idx="19">
                  <c:v>986</c:v>
                </c:pt>
                <c:pt idx="20">
                  <c:v>986</c:v>
                </c:pt>
                <c:pt idx="21">
                  <c:v>986</c:v>
                </c:pt>
                <c:pt idx="22">
                  <c:v>986</c:v>
                </c:pt>
              </c:numCache>
            </c:numRef>
          </c:yVal>
          <c:smooth val="0"/>
          <c:extLst>
            <c:ext xmlns:c16="http://schemas.microsoft.com/office/drawing/2014/chart" uri="{C3380CC4-5D6E-409C-BE32-E72D297353CC}">
              <c16:uniqueId val="{00000000-9D08-4C9E-BAA9-EACA0D9DDF1B}"/>
            </c:ext>
          </c:extLst>
        </c:ser>
        <c:ser>
          <c:idx val="7"/>
          <c:order val="1"/>
          <c:tx>
            <c:strRef>
              <c:f>'e3'!$BL$11</c:f>
              <c:strCache>
                <c:ptCount val="1"/>
                <c:pt idx="0">
                  <c:v>986</c:v>
                </c:pt>
              </c:strCache>
            </c:strRef>
          </c:tx>
          <c:spPr>
            <a:ln w="15875">
              <a:solidFill>
                <a:srgbClr val="00B050"/>
              </a:solidFill>
            </a:ln>
          </c:spPr>
          <c:marker>
            <c:symbol val="none"/>
          </c:marker>
          <c:dPt>
            <c:idx val="0"/>
            <c:marker>
              <c:symbol val="circle"/>
              <c:size val="10"/>
              <c:spPr>
                <a:solidFill>
                  <a:srgbClr val="00B050"/>
                </a:solidFill>
                <a:ln>
                  <a:noFill/>
                </a:ln>
              </c:spPr>
            </c:marker>
            <c:bubble3D val="0"/>
            <c:extLst>
              <c:ext xmlns:c16="http://schemas.microsoft.com/office/drawing/2014/chart" uri="{C3380CC4-5D6E-409C-BE32-E72D297353CC}">
                <c16:uniqueId val="{00000001-9D08-4C9E-BAA9-EACA0D9DDF1B}"/>
              </c:ext>
            </c:extLst>
          </c:dPt>
          <c:dPt>
            <c:idx val="20"/>
            <c:marker>
              <c:symbol val="circle"/>
              <c:size val="10"/>
              <c:spPr>
                <a:solidFill>
                  <a:srgbClr val="00B050"/>
                </a:solidFill>
                <a:ln>
                  <a:noFill/>
                </a:ln>
              </c:spPr>
            </c:marker>
            <c:bubble3D val="0"/>
            <c:extLst>
              <c:ext xmlns:c16="http://schemas.microsoft.com/office/drawing/2014/chart" uri="{C3380CC4-5D6E-409C-BE32-E72D297353CC}">
                <c16:uniqueId val="{00000002-9D08-4C9E-BAA9-EACA0D9DDF1B}"/>
              </c:ext>
            </c:extLst>
          </c:dPt>
          <c:xVal>
            <c:numRef>
              <c:f>'e3'!$M$12:$M$32</c:f>
              <c:numCache>
                <c:formatCode>General</c:formatCode>
                <c:ptCount val="21"/>
                <c:pt idx="0">
                  <c:v>1.5</c:v>
                </c:pt>
                <c:pt idx="1">
                  <c:v>2.5</c:v>
                </c:pt>
                <c:pt idx="2">
                  <c:v>3.5</c:v>
                </c:pt>
                <c:pt idx="3">
                  <c:v>4.5</c:v>
                </c:pt>
                <c:pt idx="4">
                  <c:v>5.5</c:v>
                </c:pt>
                <c:pt idx="5">
                  <c:v>6.5</c:v>
                </c:pt>
                <c:pt idx="6">
                  <c:v>7.5</c:v>
                </c:pt>
                <c:pt idx="7">
                  <c:v>8.5</c:v>
                </c:pt>
                <c:pt idx="8">
                  <c:v>9.5</c:v>
                </c:pt>
                <c:pt idx="9">
                  <c:v>10.5</c:v>
                </c:pt>
                <c:pt idx="10">
                  <c:v>11.5</c:v>
                </c:pt>
                <c:pt idx="11">
                  <c:v>12.5</c:v>
                </c:pt>
                <c:pt idx="12">
                  <c:v>13.5</c:v>
                </c:pt>
                <c:pt idx="13">
                  <c:v>14.5</c:v>
                </c:pt>
                <c:pt idx="14">
                  <c:v>15.5</c:v>
                </c:pt>
                <c:pt idx="15">
                  <c:v>16.5</c:v>
                </c:pt>
                <c:pt idx="16">
                  <c:v>17.5</c:v>
                </c:pt>
                <c:pt idx="17">
                  <c:v>18.5</c:v>
                </c:pt>
                <c:pt idx="18">
                  <c:v>19.5</c:v>
                </c:pt>
                <c:pt idx="19">
                  <c:v>20.5</c:v>
                </c:pt>
                <c:pt idx="20">
                  <c:v>21.5</c:v>
                </c:pt>
              </c:numCache>
            </c:numRef>
          </c:xVal>
          <c:yVal>
            <c:numRef>
              <c:f>'e3'!$BO$12:$BO$33</c:f>
              <c:numCache>
                <c:formatCode>General</c:formatCode>
                <c:ptCount val="22"/>
                <c:pt idx="0">
                  <c:v>793.88647952380961</c:v>
                </c:pt>
                <c:pt idx="1">
                  <c:v>1056.3556195238095</c:v>
                </c:pt>
                <c:pt idx="2">
                  <c:v>1056.5346195238096</c:v>
                </c:pt>
                <c:pt idx="3">
                  <c:v>919.70791952380955</c:v>
                </c:pt>
                <c:pt idx="4">
                  <c:v>805.75779952380958</c:v>
                </c:pt>
                <c:pt idx="5">
                  <c:v>858.66998952380959</c:v>
                </c:pt>
                <c:pt idx="6">
                  <c:v>1116.2707195238095</c:v>
                </c:pt>
                <c:pt idx="7">
                  <c:v>917.88851952380958</c:v>
                </c:pt>
                <c:pt idx="8">
                  <c:v>1037.1642195238096</c:v>
                </c:pt>
                <c:pt idx="9">
                  <c:v>804.58999952380964</c:v>
                </c:pt>
                <c:pt idx="10">
                  <c:v>1038.9683195238094</c:v>
                </c:pt>
                <c:pt idx="11">
                  <c:v>1192.8283195238096</c:v>
                </c:pt>
                <c:pt idx="12">
                  <c:v>1216.4939195238096</c:v>
                </c:pt>
                <c:pt idx="13">
                  <c:v>996.44401952380963</c:v>
                </c:pt>
                <c:pt idx="14">
                  <c:v>1122.1187195238094</c:v>
                </c:pt>
                <c:pt idx="15">
                  <c:v>969.58911952380959</c:v>
                </c:pt>
                <c:pt idx="16">
                  <c:v>931.70021952380955</c:v>
                </c:pt>
                <c:pt idx="17">
                  <c:v>926.8612195238095</c:v>
                </c:pt>
                <c:pt idx="18">
                  <c:v>921.32251952380955</c:v>
                </c:pt>
                <c:pt idx="19">
                  <c:v>955.36201952380952</c:v>
                </c:pt>
                <c:pt idx="20">
                  <c:v>1067.4857195238096</c:v>
                </c:pt>
                <c:pt idx="21">
                  <c:v>1067.4857195238096</c:v>
                </c:pt>
              </c:numCache>
            </c:numRef>
          </c:yVal>
          <c:smooth val="0"/>
          <c:extLst>
            <c:ext xmlns:c16="http://schemas.microsoft.com/office/drawing/2014/chart" uri="{C3380CC4-5D6E-409C-BE32-E72D297353CC}">
              <c16:uniqueId val="{00000003-9D08-4C9E-BAA9-EACA0D9DDF1B}"/>
            </c:ext>
          </c:extLst>
        </c:ser>
        <c:ser>
          <c:idx val="1"/>
          <c:order val="2"/>
          <c:spPr>
            <a:ln w="9525">
              <a:solidFill>
                <a:sysClr val="windowText" lastClr="000000"/>
              </a:solidFill>
              <a:prstDash val="lgDash"/>
            </a:ln>
          </c:spPr>
          <c:marker>
            <c:symbol val="none"/>
          </c:marker>
          <c:yVal>
            <c:numRef>
              <c:f>'e3'!$AL$12:$AL$33</c:f>
              <c:numCache>
                <c:formatCode>0</c:formatCode>
                <c:ptCount val="22"/>
                <c:pt idx="0">
                  <c:v>1107.6383681818181</c:v>
                </c:pt>
                <c:pt idx="1">
                  <c:v>1112.1383681818181</c:v>
                </c:pt>
                <c:pt idx="2">
                  <c:v>1252.6352181818181</c:v>
                </c:pt>
                <c:pt idx="3">
                  <c:v>1221.6383681818181</c:v>
                </c:pt>
                <c:pt idx="4">
                  <c:v>1216.1383681818181</c:v>
                </c:pt>
                <c:pt idx="5">
                  <c:v>1251.1383681818181</c:v>
                </c:pt>
                <c:pt idx="6">
                  <c:v>1156.1383681818181</c:v>
                </c:pt>
                <c:pt idx="7">
                  <c:v>1103.6383681818181</c:v>
                </c:pt>
                <c:pt idx="8">
                  <c:v>1151.6383681818181</c:v>
                </c:pt>
                <c:pt idx="9">
                  <c:v>1031.1383681818181</c:v>
                </c:pt>
                <c:pt idx="10">
                  <c:v>1102.1383681818181</c:v>
                </c:pt>
                <c:pt idx="11">
                  <c:v>1111.1383681818181</c:v>
                </c:pt>
                <c:pt idx="12">
                  <c:v>1123.1383681818181</c:v>
                </c:pt>
                <c:pt idx="13">
                  <c:v>1086.1383681818181</c:v>
                </c:pt>
                <c:pt idx="14">
                  <c:v>1048.1383681818181</c:v>
                </c:pt>
                <c:pt idx="15">
                  <c:v>1049.6383681818181</c:v>
                </c:pt>
                <c:pt idx="16">
                  <c:v>1058.1383681818181</c:v>
                </c:pt>
                <c:pt idx="17">
                  <c:v>1040.1383681818181</c:v>
                </c:pt>
                <c:pt idx="18">
                  <c:v>1050.1383681818181</c:v>
                </c:pt>
                <c:pt idx="19">
                  <c:v>986.1856181818182</c:v>
                </c:pt>
                <c:pt idx="20">
                  <c:v>1026.6383681818181</c:v>
                </c:pt>
                <c:pt idx="21">
                  <c:v>1008.6383681818181</c:v>
                </c:pt>
              </c:numCache>
            </c:numRef>
          </c:yVal>
          <c:smooth val="0"/>
          <c:extLst>
            <c:ext xmlns:c16="http://schemas.microsoft.com/office/drawing/2014/chart" uri="{C3380CC4-5D6E-409C-BE32-E72D297353CC}">
              <c16:uniqueId val="{00000004-9D08-4C9E-BAA9-EACA0D9DDF1B}"/>
            </c:ext>
          </c:extLst>
        </c:ser>
        <c:ser>
          <c:idx val="4"/>
          <c:order val="3"/>
          <c:tx>
            <c:strRef>
              <c:f>'e3'!$Y$11</c:f>
              <c:strCache>
                <c:ptCount val="1"/>
                <c:pt idx="0">
                  <c:v>c1cII</c:v>
                </c:pt>
              </c:strCache>
            </c:strRef>
          </c:tx>
          <c:spPr>
            <a:ln w="3175">
              <a:noFill/>
            </a:ln>
          </c:spPr>
          <c:marker>
            <c:symbol val="circle"/>
            <c:size val="5"/>
            <c:spPr>
              <a:noFill/>
              <a:ln w="12700">
                <a:solidFill>
                  <a:srgbClr val="FF0000"/>
                </a:solidFill>
              </a:ln>
            </c:spPr>
          </c:marker>
          <c:xVal>
            <c:numRef>
              <c:f>'e3'!$O$12:$O$22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xVal>
          <c:yVal>
            <c:numRef>
              <c:f>'e3'!$Y$12:$Y$22</c:f>
              <c:numCache>
                <c:formatCode>#,##0</c:formatCode>
                <c:ptCount val="11"/>
                <c:pt idx="0">
                  <c:v>1107.6383681818181</c:v>
                </c:pt>
                <c:pt idx="1">
                  <c:v>1112.1383681818181</c:v>
                </c:pt>
                <c:pt idx="2">
                  <c:v>1252.6352181818181</c:v>
                </c:pt>
                <c:pt idx="3">
                  <c:v>1221.6383681818181</c:v>
                </c:pt>
                <c:pt idx="4">
                  <c:v>1216.1383681818181</c:v>
                </c:pt>
                <c:pt idx="5">
                  <c:v>1251.1383681818181</c:v>
                </c:pt>
                <c:pt idx="6">
                  <c:v>1156.1383681818181</c:v>
                </c:pt>
                <c:pt idx="7">
                  <c:v>1103.6383681818181</c:v>
                </c:pt>
                <c:pt idx="8">
                  <c:v>1151.6383681818181</c:v>
                </c:pt>
                <c:pt idx="9">
                  <c:v>1031.1383681818181</c:v>
                </c:pt>
                <c:pt idx="10">
                  <c:v>1102.1383681818181</c:v>
                </c:pt>
              </c:numCache>
            </c:numRef>
          </c:yVal>
          <c:smooth val="0"/>
          <c:extLst>
            <c:ext xmlns:c16="http://schemas.microsoft.com/office/drawing/2014/chart" uri="{C3380CC4-5D6E-409C-BE32-E72D297353CC}">
              <c16:uniqueId val="{00000005-9D08-4C9E-BAA9-EACA0D9DDF1B}"/>
            </c:ext>
          </c:extLst>
        </c:ser>
        <c:ser>
          <c:idx val="5"/>
          <c:order val="4"/>
          <c:tx>
            <c:strRef>
              <c:f>'e3'!$Z$11</c:f>
              <c:strCache>
                <c:ptCount val="1"/>
                <c:pt idx="0">
                  <c:v>c2cII</c:v>
                </c:pt>
              </c:strCache>
            </c:strRef>
          </c:tx>
          <c:spPr>
            <a:ln w="3175">
              <a:noFill/>
            </a:ln>
          </c:spPr>
          <c:marker>
            <c:symbol val="circle"/>
            <c:size val="5"/>
            <c:spPr>
              <a:noFill/>
              <a:ln w="12700">
                <a:solidFill>
                  <a:srgbClr val="0000FF"/>
                </a:solidFill>
              </a:ln>
            </c:spPr>
          </c:marker>
          <c:xVal>
            <c:numRef>
              <c:f>'e3'!$X$23:$X$33</c:f>
              <c:numCache>
                <c:formatCode>General</c:formatCode>
                <c:ptCount val="11"/>
                <c:pt idx="0">
                  <c:v>22</c:v>
                </c:pt>
                <c:pt idx="1">
                  <c:v>21</c:v>
                </c:pt>
                <c:pt idx="2">
                  <c:v>20</c:v>
                </c:pt>
                <c:pt idx="3">
                  <c:v>19</c:v>
                </c:pt>
                <c:pt idx="4">
                  <c:v>18</c:v>
                </c:pt>
                <c:pt idx="5">
                  <c:v>17</c:v>
                </c:pt>
                <c:pt idx="6">
                  <c:v>16</c:v>
                </c:pt>
                <c:pt idx="7">
                  <c:v>15</c:v>
                </c:pt>
                <c:pt idx="8">
                  <c:v>14</c:v>
                </c:pt>
                <c:pt idx="9">
                  <c:v>13</c:v>
                </c:pt>
                <c:pt idx="10">
                  <c:v>12</c:v>
                </c:pt>
              </c:numCache>
            </c:numRef>
          </c:xVal>
          <c:yVal>
            <c:numRef>
              <c:f>'e3'!$Z$23:$Z$33</c:f>
              <c:numCache>
                <c:formatCode>#,##0</c:formatCode>
                <c:ptCount val="11"/>
                <c:pt idx="0">
                  <c:v>1008.6383681818181</c:v>
                </c:pt>
                <c:pt idx="1">
                  <c:v>1026.6383681818181</c:v>
                </c:pt>
                <c:pt idx="2">
                  <c:v>986.1856181818182</c:v>
                </c:pt>
                <c:pt idx="3">
                  <c:v>1050.1383681818181</c:v>
                </c:pt>
                <c:pt idx="4">
                  <c:v>1040.1383681818181</c:v>
                </c:pt>
                <c:pt idx="5">
                  <c:v>1058.1383681818181</c:v>
                </c:pt>
                <c:pt idx="6">
                  <c:v>1049.6383681818181</c:v>
                </c:pt>
                <c:pt idx="7">
                  <c:v>1048.1383681818181</c:v>
                </c:pt>
                <c:pt idx="8">
                  <c:v>1086.1383681818181</c:v>
                </c:pt>
                <c:pt idx="9">
                  <c:v>1123.1383681818181</c:v>
                </c:pt>
                <c:pt idx="10">
                  <c:v>1111.1383681818181</c:v>
                </c:pt>
              </c:numCache>
            </c:numRef>
          </c:yVal>
          <c:smooth val="0"/>
          <c:extLst>
            <c:ext xmlns:c16="http://schemas.microsoft.com/office/drawing/2014/chart" uri="{C3380CC4-5D6E-409C-BE32-E72D297353CC}">
              <c16:uniqueId val="{00000006-9D08-4C9E-BAA9-EACA0D9DDF1B}"/>
            </c:ext>
          </c:extLst>
        </c:ser>
        <c:ser>
          <c:idx val="0"/>
          <c:order val="5"/>
          <c:spPr>
            <a:ln w="9525">
              <a:solidFill>
                <a:sysClr val="windowText" lastClr="000000"/>
              </a:solidFill>
              <a:prstDash val="dash"/>
            </a:ln>
          </c:spPr>
          <c:marker>
            <c:symbol val="none"/>
          </c:marker>
          <c:yVal>
            <c:numRef>
              <c:f>'e1'!$AL$12:$AL$33</c:f>
              <c:numCache>
                <c:formatCode>0</c:formatCode>
                <c:ptCount val="22"/>
                <c:pt idx="0">
                  <c:v>1063.8180863636364</c:v>
                </c:pt>
                <c:pt idx="1">
                  <c:v>993.81808636363644</c:v>
                </c:pt>
                <c:pt idx="2">
                  <c:v>989.81808636363644</c:v>
                </c:pt>
                <c:pt idx="3">
                  <c:v>997.81808636363644</c:v>
                </c:pt>
                <c:pt idx="4">
                  <c:v>921.81808636363644</c:v>
                </c:pt>
                <c:pt idx="5">
                  <c:v>941.81808636363644</c:v>
                </c:pt>
                <c:pt idx="6">
                  <c:v>965.81808636363644</c:v>
                </c:pt>
                <c:pt idx="7">
                  <c:v>899.81808636363644</c:v>
                </c:pt>
                <c:pt idx="8">
                  <c:v>935.81808636363644</c:v>
                </c:pt>
                <c:pt idx="9">
                  <c:v>883.81808636363644</c:v>
                </c:pt>
                <c:pt idx="10">
                  <c:v>791.82648636363638</c:v>
                </c:pt>
                <c:pt idx="11">
                  <c:v>1063.8180863636364</c:v>
                </c:pt>
                <c:pt idx="12">
                  <c:v>1059.8180863636364</c:v>
                </c:pt>
                <c:pt idx="13">
                  <c:v>1119.8138863636366</c:v>
                </c:pt>
                <c:pt idx="14">
                  <c:v>1117.8180863636364</c:v>
                </c:pt>
                <c:pt idx="15">
                  <c:v>1061.8180863636364</c:v>
                </c:pt>
                <c:pt idx="16">
                  <c:v>969.81808636363644</c:v>
                </c:pt>
                <c:pt idx="17">
                  <c:v>963.81808636363644</c:v>
                </c:pt>
                <c:pt idx="18">
                  <c:v>921.81808636363644</c:v>
                </c:pt>
                <c:pt idx="19">
                  <c:v>911.81808636363644</c:v>
                </c:pt>
                <c:pt idx="20">
                  <c:v>971.81808636363644</c:v>
                </c:pt>
                <c:pt idx="21">
                  <c:v>795.81808636363644</c:v>
                </c:pt>
              </c:numCache>
            </c:numRef>
          </c:yVal>
          <c:smooth val="0"/>
          <c:extLst>
            <c:ext xmlns:c16="http://schemas.microsoft.com/office/drawing/2014/chart" uri="{C3380CC4-5D6E-409C-BE32-E72D297353CC}">
              <c16:uniqueId val="{00000007-9D08-4C9E-BAA9-EACA0D9DDF1B}"/>
            </c:ext>
          </c:extLst>
        </c:ser>
        <c:ser>
          <c:idx val="3"/>
          <c:order val="6"/>
          <c:tx>
            <c:strRef>
              <c:f>'e1'!$Y$11</c:f>
              <c:strCache>
                <c:ptCount val="1"/>
                <c:pt idx="0">
                  <c:v>c1c</c:v>
                </c:pt>
              </c:strCache>
            </c:strRef>
          </c:tx>
          <c:spPr>
            <a:ln w="3175">
              <a:noFill/>
            </a:ln>
          </c:spPr>
          <c:marker>
            <c:symbol val="square"/>
            <c:size val="12"/>
            <c:spPr>
              <a:solidFill>
                <a:srgbClr val="0000FF">
                  <a:alpha val="10000"/>
                </a:srgbClr>
              </a:solidFill>
              <a:ln w="3175">
                <a:solidFill>
                  <a:srgbClr val="0000FF">
                    <a:alpha val="50000"/>
                  </a:srgbClr>
                </a:solidFill>
              </a:ln>
            </c:spPr>
          </c:marker>
          <c:xVal>
            <c:numRef>
              <c:f>'e1'!$O$12:$O$22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xVal>
          <c:yVal>
            <c:numRef>
              <c:f>'e1'!$Y$12:$Y$22</c:f>
              <c:numCache>
                <c:formatCode>#,##0</c:formatCode>
                <c:ptCount val="11"/>
                <c:pt idx="0">
                  <c:v>1063.8180863636364</c:v>
                </c:pt>
                <c:pt idx="1">
                  <c:v>993.81808636363644</c:v>
                </c:pt>
                <c:pt idx="2">
                  <c:v>989.81808636363644</c:v>
                </c:pt>
                <c:pt idx="3">
                  <c:v>997.81808636363644</c:v>
                </c:pt>
                <c:pt idx="4">
                  <c:v>921.81808636363644</c:v>
                </c:pt>
                <c:pt idx="5">
                  <c:v>941.81808636363644</c:v>
                </c:pt>
                <c:pt idx="6">
                  <c:v>965.81808636363644</c:v>
                </c:pt>
                <c:pt idx="7">
                  <c:v>899.81808636363644</c:v>
                </c:pt>
                <c:pt idx="8">
                  <c:v>935.81808636363644</c:v>
                </c:pt>
                <c:pt idx="9">
                  <c:v>883.81808636363644</c:v>
                </c:pt>
                <c:pt idx="10">
                  <c:v>791.82648636363638</c:v>
                </c:pt>
              </c:numCache>
            </c:numRef>
          </c:yVal>
          <c:smooth val="0"/>
          <c:extLst>
            <c:ext xmlns:c16="http://schemas.microsoft.com/office/drawing/2014/chart" uri="{C3380CC4-5D6E-409C-BE32-E72D297353CC}">
              <c16:uniqueId val="{00000008-9D08-4C9E-BAA9-EACA0D9DDF1B}"/>
            </c:ext>
          </c:extLst>
        </c:ser>
        <c:ser>
          <c:idx val="2"/>
          <c:order val="7"/>
          <c:tx>
            <c:strRef>
              <c:f>'e1'!$Z$11</c:f>
              <c:strCache>
                <c:ptCount val="1"/>
                <c:pt idx="0">
                  <c:v>c2c</c:v>
                </c:pt>
              </c:strCache>
            </c:strRef>
          </c:tx>
          <c:spPr>
            <a:ln w="3175">
              <a:noFill/>
            </a:ln>
          </c:spPr>
          <c:marker>
            <c:symbol val="square"/>
            <c:size val="12"/>
            <c:spPr>
              <a:solidFill>
                <a:srgbClr val="FF0000">
                  <a:alpha val="10000"/>
                </a:srgbClr>
              </a:solidFill>
              <a:ln w="9525">
                <a:solidFill>
                  <a:srgbClr val="FF0000">
                    <a:alpha val="50000"/>
                  </a:srgbClr>
                </a:solidFill>
              </a:ln>
            </c:spPr>
          </c:marker>
          <c:xVal>
            <c:numRef>
              <c:f>'e1'!$X$23:$X$33</c:f>
              <c:numCache>
                <c:formatCode>General</c:formatCode>
                <c:ptCount val="11"/>
                <c:pt idx="0">
                  <c:v>22</c:v>
                </c:pt>
                <c:pt idx="1">
                  <c:v>21</c:v>
                </c:pt>
                <c:pt idx="2">
                  <c:v>20</c:v>
                </c:pt>
                <c:pt idx="3">
                  <c:v>19</c:v>
                </c:pt>
                <c:pt idx="4">
                  <c:v>18</c:v>
                </c:pt>
                <c:pt idx="5">
                  <c:v>17</c:v>
                </c:pt>
                <c:pt idx="6">
                  <c:v>16</c:v>
                </c:pt>
                <c:pt idx="7">
                  <c:v>15</c:v>
                </c:pt>
                <c:pt idx="8">
                  <c:v>14</c:v>
                </c:pt>
                <c:pt idx="9">
                  <c:v>13</c:v>
                </c:pt>
                <c:pt idx="10">
                  <c:v>12</c:v>
                </c:pt>
              </c:numCache>
            </c:numRef>
          </c:xVal>
          <c:yVal>
            <c:numRef>
              <c:f>'e1'!$Z$23:$Z$33</c:f>
              <c:numCache>
                <c:formatCode>#,##0</c:formatCode>
                <c:ptCount val="11"/>
                <c:pt idx="0">
                  <c:v>795.81808636363644</c:v>
                </c:pt>
                <c:pt idx="1">
                  <c:v>971.81808636363644</c:v>
                </c:pt>
                <c:pt idx="2">
                  <c:v>911.81808636363644</c:v>
                </c:pt>
                <c:pt idx="3">
                  <c:v>921.81808636363644</c:v>
                </c:pt>
                <c:pt idx="4">
                  <c:v>963.81808636363644</c:v>
                </c:pt>
                <c:pt idx="5">
                  <c:v>969.81808636363644</c:v>
                </c:pt>
                <c:pt idx="6">
                  <c:v>1061.8180863636364</c:v>
                </c:pt>
                <c:pt idx="7">
                  <c:v>1117.8180863636364</c:v>
                </c:pt>
                <c:pt idx="8">
                  <c:v>1119.8138863636366</c:v>
                </c:pt>
                <c:pt idx="9">
                  <c:v>1059.8180863636364</c:v>
                </c:pt>
                <c:pt idx="10">
                  <c:v>1063.8180863636364</c:v>
                </c:pt>
              </c:numCache>
            </c:numRef>
          </c:yVal>
          <c:smooth val="0"/>
          <c:extLst>
            <c:ext xmlns:c16="http://schemas.microsoft.com/office/drawing/2014/chart" uri="{C3380CC4-5D6E-409C-BE32-E72D297353CC}">
              <c16:uniqueId val="{00000009-9D08-4C9E-BAA9-EACA0D9DDF1B}"/>
            </c:ext>
          </c:extLst>
        </c:ser>
        <c:dLbls>
          <c:showLegendKey val="0"/>
          <c:showVal val="0"/>
          <c:showCatName val="0"/>
          <c:showSerName val="0"/>
          <c:showPercent val="0"/>
          <c:showBubbleSize val="0"/>
        </c:dLbls>
        <c:axId val="436610416"/>
        <c:axId val="436613776"/>
        <c:extLst/>
      </c:scatterChart>
      <c:valAx>
        <c:axId val="436610416"/>
        <c:scaling>
          <c:orientation val="minMax"/>
          <c:max val="22"/>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txPr>
          <a:bodyPr/>
          <a:lstStyle/>
          <a:p>
            <a:pPr>
              <a:defRPr b="1">
                <a:solidFill>
                  <a:schemeClr val="tx1"/>
                </a:solidFill>
              </a:defRPr>
            </a:pPr>
            <a:endParaRPr lang="LID4096"/>
          </a:p>
        </c:txPr>
        <c:crossAx val="436613776"/>
        <c:crosses val="autoZero"/>
        <c:crossBetween val="midCat"/>
        <c:majorUnit val="1"/>
      </c:valAx>
      <c:valAx>
        <c:axId val="436613776"/>
        <c:scaling>
          <c:orientation val="minMax"/>
          <c:max val="1300"/>
          <c:min val="7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LID4096"/>
          </a:p>
        </c:txPr>
        <c:crossAx val="436610416"/>
        <c:crosses val="autoZero"/>
        <c:crossBetween val="midCat"/>
        <c:majorUnit val="500"/>
      </c:valAx>
    </c:plotArea>
    <c:plotVisOnly val="1"/>
    <c:dispBlanksAs val="gap"/>
    <c:showDLblsOverMax val="0"/>
    <c:extLst/>
  </c:chart>
  <c:spPr>
    <a:ln>
      <a:solidFill>
        <a:sysClr val="windowText" lastClr="000000"/>
      </a:solidFill>
    </a:ln>
  </c:spPr>
  <c:txPr>
    <a:bodyPr/>
    <a:lstStyle/>
    <a:p>
      <a:pPr>
        <a:defRPr/>
      </a:pPr>
      <a:endParaRPr lang="LID4096"/>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2390028773798502E-2"/>
          <c:y val="0"/>
          <c:w val="0.85937124946965471"/>
          <c:h val="1"/>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5DFFE0"/>
              </a:solidFill>
              <a:ln>
                <a:noFill/>
              </a:ln>
              <a:effectLst/>
            </c:spPr>
            <c:extLst>
              <c:ext xmlns:c16="http://schemas.microsoft.com/office/drawing/2014/chart" uri="{C3380CC4-5D6E-409C-BE32-E72D297353CC}">
                <c16:uniqueId val="{00000001-D7C6-4916-83F3-72399CE856D1}"/>
              </c:ext>
            </c:extLst>
          </c:dPt>
          <c:dPt>
            <c:idx val="1"/>
            <c:invertIfNegative val="0"/>
            <c:bubble3D val="0"/>
            <c:spPr>
              <a:solidFill>
                <a:srgbClr val="FFFF00"/>
              </a:solidFill>
              <a:ln>
                <a:noFill/>
              </a:ln>
              <a:effectLst/>
            </c:spPr>
            <c:extLst>
              <c:ext xmlns:c16="http://schemas.microsoft.com/office/drawing/2014/chart" uri="{C3380CC4-5D6E-409C-BE32-E72D297353CC}">
                <c16:uniqueId val="{00000003-D7C6-4916-83F3-72399CE856D1}"/>
              </c:ext>
            </c:extLst>
          </c:dPt>
          <c:dPt>
            <c:idx val="2"/>
            <c:invertIfNegative val="0"/>
            <c:bubble3D val="0"/>
            <c:spPr>
              <a:solidFill>
                <a:sysClr val="window" lastClr="FFFFFF">
                  <a:lumMod val="75000"/>
                </a:sysClr>
              </a:solidFill>
              <a:ln>
                <a:noFill/>
              </a:ln>
              <a:effectLst/>
            </c:spPr>
            <c:extLst>
              <c:ext xmlns:c16="http://schemas.microsoft.com/office/drawing/2014/chart" uri="{C3380CC4-5D6E-409C-BE32-E72D297353CC}">
                <c16:uniqueId val="{00000005-D7C6-4916-83F3-72399CE856D1}"/>
              </c:ext>
            </c:extLst>
          </c:dPt>
          <c:dPt>
            <c:idx val="3"/>
            <c:invertIfNegative val="0"/>
            <c:bubble3D val="0"/>
            <c:spPr>
              <a:solidFill>
                <a:srgbClr val="ED7D31"/>
              </a:solidFill>
              <a:ln>
                <a:noFill/>
              </a:ln>
              <a:effectLst/>
            </c:spPr>
            <c:extLst>
              <c:ext xmlns:c16="http://schemas.microsoft.com/office/drawing/2014/chart" uri="{C3380CC4-5D6E-409C-BE32-E72D297353CC}">
                <c16:uniqueId val="{00000007-D7C6-4916-83F3-72399CE856D1}"/>
              </c:ext>
            </c:extLst>
          </c:dPt>
          <c:dPt>
            <c:idx val="4"/>
            <c:invertIfNegative val="0"/>
            <c:bubble3D val="0"/>
            <c:spPr>
              <a:solidFill>
                <a:srgbClr val="0000FF"/>
              </a:solidFill>
              <a:ln>
                <a:noFill/>
              </a:ln>
              <a:effectLst/>
            </c:spPr>
            <c:extLst>
              <c:ext xmlns:c16="http://schemas.microsoft.com/office/drawing/2014/chart" uri="{C3380CC4-5D6E-409C-BE32-E72D297353CC}">
                <c16:uniqueId val="{00000009-D7C6-4916-83F3-72399CE856D1}"/>
              </c:ext>
            </c:extLst>
          </c:dPt>
          <c:dPt>
            <c:idx val="6"/>
            <c:invertIfNegative val="0"/>
            <c:bubble3D val="0"/>
            <c:spPr>
              <a:solidFill>
                <a:srgbClr val="5DFFE0"/>
              </a:solidFill>
              <a:ln>
                <a:noFill/>
              </a:ln>
              <a:effectLst/>
            </c:spPr>
            <c:extLst>
              <c:ext xmlns:c16="http://schemas.microsoft.com/office/drawing/2014/chart" uri="{C3380CC4-5D6E-409C-BE32-E72D297353CC}">
                <c16:uniqueId val="{0000000B-D7C6-4916-83F3-72399CE856D1}"/>
              </c:ext>
            </c:extLst>
          </c:dPt>
          <c:dPt>
            <c:idx val="7"/>
            <c:invertIfNegative val="0"/>
            <c:bubble3D val="0"/>
            <c:spPr>
              <a:solidFill>
                <a:srgbClr val="FFFF00"/>
              </a:solidFill>
              <a:ln>
                <a:noFill/>
              </a:ln>
              <a:effectLst/>
            </c:spPr>
            <c:extLst>
              <c:ext xmlns:c16="http://schemas.microsoft.com/office/drawing/2014/chart" uri="{C3380CC4-5D6E-409C-BE32-E72D297353CC}">
                <c16:uniqueId val="{0000000D-D7C6-4916-83F3-72399CE856D1}"/>
              </c:ext>
            </c:extLst>
          </c:dPt>
          <c:dPt>
            <c:idx val="8"/>
            <c:invertIfNegative val="0"/>
            <c:bubble3D val="0"/>
            <c:spPr>
              <a:solidFill>
                <a:sysClr val="window" lastClr="FFFFFF">
                  <a:lumMod val="75000"/>
                </a:sysClr>
              </a:solidFill>
              <a:ln>
                <a:noFill/>
              </a:ln>
              <a:effectLst/>
            </c:spPr>
            <c:extLst>
              <c:ext xmlns:c16="http://schemas.microsoft.com/office/drawing/2014/chart" uri="{C3380CC4-5D6E-409C-BE32-E72D297353CC}">
                <c16:uniqueId val="{0000000F-D7C6-4916-83F3-72399CE856D1}"/>
              </c:ext>
            </c:extLst>
          </c:dPt>
          <c:dPt>
            <c:idx val="9"/>
            <c:invertIfNegative val="0"/>
            <c:bubble3D val="0"/>
            <c:spPr>
              <a:solidFill>
                <a:srgbClr val="ED7D31"/>
              </a:solidFill>
              <a:ln>
                <a:noFill/>
              </a:ln>
              <a:effectLst/>
            </c:spPr>
            <c:extLst>
              <c:ext xmlns:c16="http://schemas.microsoft.com/office/drawing/2014/chart" uri="{C3380CC4-5D6E-409C-BE32-E72D297353CC}">
                <c16:uniqueId val="{00000011-D7C6-4916-83F3-72399CE856D1}"/>
              </c:ext>
            </c:extLst>
          </c:dPt>
          <c:dPt>
            <c:idx val="10"/>
            <c:invertIfNegative val="0"/>
            <c:bubble3D val="0"/>
            <c:spPr>
              <a:solidFill>
                <a:srgbClr val="0000FF"/>
              </a:solidFill>
              <a:ln>
                <a:noFill/>
              </a:ln>
              <a:effectLst/>
            </c:spPr>
            <c:extLst>
              <c:ext xmlns:c16="http://schemas.microsoft.com/office/drawing/2014/chart" uri="{C3380CC4-5D6E-409C-BE32-E72D297353CC}">
                <c16:uniqueId val="{00000013-D7C6-4916-83F3-72399CE856D1}"/>
              </c:ext>
            </c:extLst>
          </c:dPt>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'M2'!$F$30:$F$40</c:f>
              <c:numCache>
                <c:formatCode>0</c:formatCode>
                <c:ptCount val="11"/>
                <c:pt idx="0">
                  <c:v>168.66125416854717</c:v>
                </c:pt>
                <c:pt idx="1">
                  <c:v>174.34628240771519</c:v>
                </c:pt>
                <c:pt idx="2">
                  <c:v>177.628931424135</c:v>
                </c:pt>
                <c:pt idx="3">
                  <c:v>229.77063900000002</c:v>
                </c:pt>
                <c:pt idx="4">
                  <c:v>204.74332379999998</c:v>
                </c:pt>
                <c:pt idx="6">
                  <c:v>56.220418056182396</c:v>
                </c:pt>
                <c:pt idx="7">
                  <c:v>58.115427469238398</c:v>
                </c:pt>
                <c:pt idx="8">
                  <c:v>59.209643808045001</c:v>
                </c:pt>
                <c:pt idx="9">
                  <c:v>153.18042600000001</c:v>
                </c:pt>
                <c:pt idx="10">
                  <c:v>136.4955492</c:v>
                </c:pt>
              </c:numCache>
            </c:numRef>
          </c:val>
          <c:extLst>
            <c:ext xmlns:c16="http://schemas.microsoft.com/office/drawing/2014/chart" uri="{C3380CC4-5D6E-409C-BE32-E72D297353CC}">
              <c16:uniqueId val="{00000014-D7C6-4916-83F3-72399CE856D1}"/>
            </c:ext>
          </c:extLst>
        </c:ser>
        <c:dLbls>
          <c:showLegendKey val="0"/>
          <c:showVal val="0"/>
          <c:showCatName val="0"/>
          <c:showSerName val="0"/>
          <c:showPercent val="0"/>
          <c:showBubbleSize val="0"/>
        </c:dLbls>
        <c:gapWidth val="0"/>
        <c:axId val="1359320976"/>
        <c:axId val="1359316384"/>
      </c:barChart>
      <c:catAx>
        <c:axId val="1359320976"/>
        <c:scaling>
          <c:orientation val="minMax"/>
        </c:scaling>
        <c:delete val="1"/>
        <c:axPos val="l"/>
        <c:majorTickMark val="out"/>
        <c:minorTickMark val="none"/>
        <c:tickLblPos val="nextTo"/>
        <c:crossAx val="1359316384"/>
        <c:crosses val="autoZero"/>
        <c:auto val="1"/>
        <c:lblAlgn val="ctr"/>
        <c:lblOffset val="100"/>
        <c:noMultiLvlLbl val="0"/>
      </c:catAx>
      <c:valAx>
        <c:axId val="1359316384"/>
        <c:scaling>
          <c:orientation val="minMax"/>
        </c:scaling>
        <c:delete val="1"/>
        <c:axPos val="b"/>
        <c:numFmt formatCode="0" sourceLinked="1"/>
        <c:majorTickMark val="none"/>
        <c:minorTickMark val="none"/>
        <c:tickLblPos val="nextTo"/>
        <c:crossAx val="1359320976"/>
        <c:crosses val="autoZero"/>
        <c:crossBetween val="between"/>
      </c:valAx>
      <c:spPr>
        <a:noFill/>
        <a:ln>
          <a:noFill/>
        </a:ln>
        <a:effectLst/>
      </c:spPr>
    </c:plotArea>
    <c:plotVisOnly val="1"/>
    <c:dispBlanksAs val="gap"/>
    <c:showDLblsOverMax val="0"/>
    <c:extLst/>
  </c:chart>
  <c:spPr>
    <a:noFill/>
    <a:ln w="38100" cap="flat" cmpd="sng" algn="ctr">
      <a:noFill/>
      <a:round/>
    </a:ln>
    <a:effectLst/>
  </c:spPr>
  <c:txPr>
    <a:bodyPr/>
    <a:lstStyle/>
    <a:p>
      <a:pPr>
        <a:defRPr sz="1100"/>
      </a:pPr>
      <a:endParaRPr lang="LID4096"/>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col"/>
        <c:grouping val="clustered"/>
        <c:varyColors val="0"/>
        <c:ser>
          <c:idx val="0"/>
          <c:order val="0"/>
          <c:tx>
            <c:strRef>
              <c:f>'M2'!$B$11</c:f>
              <c:strCache>
                <c:ptCount val="1"/>
                <c:pt idx="0">
                  <c:v> -</c:v>
                </c:pt>
              </c:strCache>
            </c:strRef>
          </c:tx>
          <c:spPr>
            <a:solidFill>
              <a:srgbClr val="66FFCC"/>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28153495320393368"/>
                      <c:h val="0.21311728395061724"/>
                    </c:manualLayout>
                  </c15:layout>
                </c:ext>
                <c:ext xmlns:c16="http://schemas.microsoft.com/office/drawing/2014/chart" uri="{C3380CC4-5D6E-409C-BE32-E72D297353CC}">
                  <c16:uniqueId val="{00000000-BE54-4C4B-B6E1-10FEF541A096}"/>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LID4096"/>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'M2'!$CP$11</c:f>
              <c:numCache>
                <c:formatCode>0.0</c:formatCode>
                <c:ptCount val="1"/>
                <c:pt idx="0">
                  <c:v>15.616782793384001</c:v>
                </c:pt>
              </c:numCache>
            </c:numRef>
          </c:val>
          <c:extLst>
            <c:ext xmlns:c16="http://schemas.microsoft.com/office/drawing/2014/chart" uri="{C3380CC4-5D6E-409C-BE32-E72D297353CC}">
              <c16:uniqueId val="{00000001-BE54-4C4B-B6E1-10FEF541A096}"/>
            </c:ext>
          </c:extLst>
        </c:ser>
        <c:ser>
          <c:idx val="1"/>
          <c:order val="1"/>
          <c:tx>
            <c:strRef>
              <c:f>'M2'!$B$12</c:f>
              <c:strCache>
                <c:ptCount val="1"/>
                <c:pt idx="0">
                  <c:v> -</c:v>
                </c:pt>
              </c:strCache>
            </c:strRef>
          </c:tx>
          <c:spPr>
            <a:solidFill>
              <a:srgbClr val="FFFF0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LID4096"/>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'M2'!$CP$12</c:f>
              <c:numCache>
                <c:formatCode>0.0</c:formatCode>
                <c:ptCount val="1"/>
                <c:pt idx="0">
                  <c:v>12.107380722758</c:v>
                </c:pt>
              </c:numCache>
            </c:numRef>
          </c:val>
          <c:extLst>
            <c:ext xmlns:c16="http://schemas.microsoft.com/office/drawing/2014/chart" uri="{C3380CC4-5D6E-409C-BE32-E72D297353CC}">
              <c16:uniqueId val="{00000002-BE54-4C4B-B6E1-10FEF541A096}"/>
            </c:ext>
          </c:extLst>
        </c:ser>
        <c:ser>
          <c:idx val="2"/>
          <c:order val="2"/>
          <c:tx>
            <c:strRef>
              <c:f>'M2'!$B$13</c:f>
              <c:strCache>
                <c:ptCount val="1"/>
                <c:pt idx="0">
                  <c:v> -</c:v>
                </c:pt>
              </c:strCache>
            </c:strRef>
          </c:tx>
          <c:spPr>
            <a:solidFill>
              <a:sysClr val="window" lastClr="FFFFFF">
                <a:lumMod val="85000"/>
              </a:sys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LID4096"/>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'M2'!$CP$13</c:f>
              <c:numCache>
                <c:formatCode>0.0</c:formatCode>
                <c:ptCount val="1"/>
                <c:pt idx="0">
                  <c:v>9.8682739680075002</c:v>
                </c:pt>
              </c:numCache>
            </c:numRef>
          </c:val>
          <c:extLst>
            <c:ext xmlns:c16="http://schemas.microsoft.com/office/drawing/2014/chart" uri="{C3380CC4-5D6E-409C-BE32-E72D297353CC}">
              <c16:uniqueId val="{00000003-BE54-4C4B-B6E1-10FEF541A096}"/>
            </c:ext>
          </c:extLst>
        </c:ser>
        <c:ser>
          <c:idx val="3"/>
          <c:order val="3"/>
          <c:tx>
            <c:strRef>
              <c:f>'M2'!$B$14</c:f>
              <c:strCache>
                <c:ptCount val="1"/>
                <c:pt idx="0">
                  <c:v> -</c:v>
                </c:pt>
              </c:strCache>
            </c:strRef>
          </c:tx>
          <c:spPr>
            <a:solidFill>
              <a:srgbClr val="ED7D3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LID4096"/>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'M2'!$CP$14</c:f>
              <c:numCache>
                <c:formatCode>0.0</c:formatCode>
                <c:ptCount val="1"/>
                <c:pt idx="0">
                  <c:v>12.7650355</c:v>
                </c:pt>
              </c:numCache>
            </c:numRef>
          </c:val>
          <c:extLst>
            <c:ext xmlns:c16="http://schemas.microsoft.com/office/drawing/2014/chart" uri="{C3380CC4-5D6E-409C-BE32-E72D297353CC}">
              <c16:uniqueId val="{00000004-BE54-4C4B-B6E1-10FEF541A096}"/>
            </c:ext>
          </c:extLst>
        </c:ser>
        <c:ser>
          <c:idx val="4"/>
          <c:order val="4"/>
          <c:tx>
            <c:strRef>
              <c:f>'M2'!$B$15</c:f>
              <c:strCache>
                <c:ptCount val="1"/>
                <c:pt idx="0">
                  <c:v> -</c:v>
                </c:pt>
              </c:strCache>
            </c:strRef>
          </c:tx>
          <c:spPr>
            <a:solidFill>
              <a:schemeClr val="accent5"/>
            </a:solidFill>
            <a:ln>
              <a:noFill/>
            </a:ln>
            <a:effectLst/>
          </c:spPr>
          <c:invertIfNegative val="0"/>
          <c:dPt>
            <c:idx val="0"/>
            <c:invertIfNegative val="0"/>
            <c:bubble3D val="0"/>
            <c:spPr>
              <a:solidFill>
                <a:srgbClr val="0000FF"/>
              </a:solidFill>
              <a:ln>
                <a:noFill/>
              </a:ln>
              <a:effectLst/>
            </c:spPr>
            <c:extLst>
              <c:ext xmlns:c16="http://schemas.microsoft.com/office/drawing/2014/chart" uri="{C3380CC4-5D6E-409C-BE32-E72D297353CC}">
                <c16:uniqueId val="{00000006-BE54-4C4B-B6E1-10FEF541A096}"/>
              </c:ext>
            </c:extLst>
          </c:dPt>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E54-4C4B-B6E1-10FEF541A096}"/>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LID4096"/>
              </a:p>
            </c:txPr>
            <c:dLblPos val="out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'M2'!$CP$15</c:f>
              <c:numCache>
                <c:formatCode>0.0</c:formatCode>
                <c:ptCount val="1"/>
                <c:pt idx="0">
                  <c:v>11.3746291</c:v>
                </c:pt>
              </c:numCache>
            </c:numRef>
          </c:val>
          <c:extLst>
            <c:ext xmlns:c16="http://schemas.microsoft.com/office/drawing/2014/chart" uri="{C3380CC4-5D6E-409C-BE32-E72D297353CC}">
              <c16:uniqueId val="{00000007-BE54-4C4B-B6E1-10FEF541A096}"/>
            </c:ext>
          </c:extLst>
        </c:ser>
        <c:dLbls>
          <c:showLegendKey val="0"/>
          <c:showVal val="0"/>
          <c:showCatName val="0"/>
          <c:showSerName val="0"/>
          <c:showPercent val="0"/>
          <c:showBubbleSize val="0"/>
        </c:dLbls>
        <c:gapWidth val="0"/>
        <c:axId val="1359320976"/>
        <c:axId val="1359316384"/>
      </c:barChart>
      <c:catAx>
        <c:axId val="1359320976"/>
        <c:scaling>
          <c:orientation val="maxMin"/>
        </c:scaling>
        <c:delete val="1"/>
        <c:axPos val="t"/>
        <c:majorTickMark val="out"/>
        <c:minorTickMark val="none"/>
        <c:tickLblPos val="nextTo"/>
        <c:crossAx val="1359316384"/>
        <c:crosses val="autoZero"/>
        <c:auto val="1"/>
        <c:lblAlgn val="ctr"/>
        <c:lblOffset val="100"/>
        <c:noMultiLvlLbl val="0"/>
      </c:catAx>
      <c:valAx>
        <c:axId val="1359316384"/>
        <c:scaling>
          <c:orientation val="maxMin"/>
        </c:scaling>
        <c:delete val="1"/>
        <c:axPos val="r"/>
        <c:majorGridlines>
          <c:spPr>
            <a:ln w="9525" cap="flat" cmpd="sng" algn="ctr">
              <a:solidFill>
                <a:schemeClr val="tx1">
                  <a:lumMod val="15000"/>
                  <a:lumOff val="85000"/>
                </a:schemeClr>
              </a:solidFill>
              <a:round/>
            </a:ln>
            <a:effectLst/>
          </c:spPr>
        </c:majorGridlines>
        <c:numFmt formatCode="0.0" sourceLinked="1"/>
        <c:majorTickMark val="out"/>
        <c:minorTickMark val="none"/>
        <c:tickLblPos val="nextTo"/>
        <c:crossAx val="1359320976"/>
        <c:crosses val="autoZero"/>
        <c:crossBetween val="between"/>
      </c:valAx>
      <c:spPr>
        <a:noFill/>
        <a:ln>
          <a:noFill/>
        </a:ln>
        <a:effectLst/>
      </c:spPr>
    </c:plotArea>
    <c:plotVisOnly val="1"/>
    <c:dispBlanksAs val="gap"/>
    <c:showDLblsOverMax val="0"/>
    <c:extLst/>
  </c:chart>
  <c:spPr>
    <a:solidFill>
      <a:schemeClr val="bg1"/>
    </a:solidFill>
    <a:ln w="38100" cap="flat" cmpd="sng" algn="ctr">
      <a:noFill/>
      <a:round/>
    </a:ln>
    <a:effectLst/>
  </c:spPr>
  <c:txPr>
    <a:bodyPr/>
    <a:lstStyle/>
    <a:p>
      <a:pPr>
        <a:defRPr sz="1100" b="0">
          <a:solidFill>
            <a:schemeClr val="tx1"/>
          </a:solidFill>
        </a:defRPr>
      </a:pPr>
      <a:endParaRPr lang="LID4096"/>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649348650225715E-2"/>
          <c:y val="0"/>
          <c:w val="0.9086900333997987"/>
          <c:h val="0.92000237760240522"/>
        </c:manualLayout>
      </c:layout>
      <c:pieChart>
        <c:varyColors val="1"/>
        <c:ser>
          <c:idx val="0"/>
          <c:order val="0"/>
          <c:dPt>
            <c:idx val="0"/>
            <c:bubble3D val="0"/>
            <c:spPr>
              <a:solidFill>
                <a:srgbClr val="66FFCC"/>
              </a:solidFill>
              <a:ln>
                <a:noFill/>
              </a:ln>
              <a:effectLst/>
            </c:spPr>
            <c:extLst>
              <c:ext xmlns:c16="http://schemas.microsoft.com/office/drawing/2014/chart" uri="{C3380CC4-5D6E-409C-BE32-E72D297353CC}">
                <c16:uniqueId val="{00000001-6096-473C-9B42-5E617108B9EA}"/>
              </c:ext>
            </c:extLst>
          </c:dPt>
          <c:dPt>
            <c:idx val="1"/>
            <c:bubble3D val="0"/>
            <c:spPr>
              <a:solidFill>
                <a:srgbClr val="FFFF00"/>
              </a:solidFill>
              <a:ln>
                <a:noFill/>
              </a:ln>
              <a:effectLst/>
            </c:spPr>
            <c:extLst>
              <c:ext xmlns:c16="http://schemas.microsoft.com/office/drawing/2014/chart" uri="{C3380CC4-5D6E-409C-BE32-E72D297353CC}">
                <c16:uniqueId val="{00000003-6096-473C-9B42-5E617108B9EA}"/>
              </c:ext>
            </c:extLst>
          </c:dPt>
          <c:dPt>
            <c:idx val="2"/>
            <c:bubble3D val="0"/>
            <c:spPr>
              <a:solidFill>
                <a:sysClr val="window" lastClr="FFFFFF">
                  <a:lumMod val="85000"/>
                </a:sysClr>
              </a:solidFill>
              <a:ln>
                <a:noFill/>
              </a:ln>
              <a:effectLst/>
            </c:spPr>
            <c:extLst>
              <c:ext xmlns:c16="http://schemas.microsoft.com/office/drawing/2014/chart" uri="{C3380CC4-5D6E-409C-BE32-E72D297353CC}">
                <c16:uniqueId val="{00000005-6096-473C-9B42-5E617108B9EA}"/>
              </c:ext>
            </c:extLst>
          </c:dPt>
          <c:dPt>
            <c:idx val="3"/>
            <c:bubble3D val="0"/>
            <c:spPr>
              <a:solidFill>
                <a:srgbClr val="ED7D31"/>
              </a:solidFill>
              <a:ln>
                <a:noFill/>
              </a:ln>
              <a:effectLst/>
            </c:spPr>
            <c:extLst>
              <c:ext xmlns:c16="http://schemas.microsoft.com/office/drawing/2014/chart" uri="{C3380CC4-5D6E-409C-BE32-E72D297353CC}">
                <c16:uniqueId val="{00000007-6096-473C-9B42-5E617108B9EA}"/>
              </c:ext>
            </c:extLst>
          </c:dPt>
          <c:dPt>
            <c:idx val="4"/>
            <c:bubble3D val="0"/>
            <c:spPr>
              <a:solidFill>
                <a:srgbClr val="0000FF"/>
              </a:solidFill>
              <a:ln>
                <a:noFill/>
              </a:ln>
              <a:effectLst/>
            </c:spPr>
            <c:extLst>
              <c:ext xmlns:c16="http://schemas.microsoft.com/office/drawing/2014/chart" uri="{C3380CC4-5D6E-409C-BE32-E72D297353CC}">
                <c16:uniqueId val="{00000009-6096-473C-9B42-5E617108B9EA}"/>
              </c:ext>
            </c:extLst>
          </c:dPt>
          <c:dLbls>
            <c:dLbl>
              <c:idx val="0"/>
              <c:layout>
                <c:manualLayout>
                  <c:x val="-0.18527587433441647"/>
                  <c:y val="-5.754471383966453E-2"/>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32493674978376486"/>
                      <c:h val="0.22285657793925009"/>
                    </c:manualLayout>
                  </c15:layout>
                </c:ext>
                <c:ext xmlns:c16="http://schemas.microsoft.com/office/drawing/2014/chart" uri="{C3380CC4-5D6E-409C-BE32-E72D297353CC}">
                  <c16:uniqueId val="{00000001-6096-473C-9B42-5E617108B9EA}"/>
                </c:ext>
              </c:extLst>
            </c:dLbl>
            <c:dLbl>
              <c:idx val="1"/>
              <c:layout>
                <c:manualLayout>
                  <c:x val="-7.299983014844097E-2"/>
                  <c:y val="0.12562030252758716"/>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30533863459777183"/>
                      <c:h val="0.33794682945717269"/>
                    </c:manualLayout>
                  </c15:layout>
                </c:ext>
                <c:ext xmlns:c16="http://schemas.microsoft.com/office/drawing/2014/chart" uri="{C3380CC4-5D6E-409C-BE32-E72D297353CC}">
                  <c16:uniqueId val="{00000003-6096-473C-9B42-5E617108B9EA}"/>
                </c:ext>
              </c:extLst>
            </c:dLbl>
            <c:dLbl>
              <c:idx val="2"/>
              <c:layout>
                <c:manualLayout>
                  <c:x val="-0.18618209426693413"/>
                  <c:y val="-0.13420742608108219"/>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29397172778989589"/>
                      <c:h val="0.33742369195027311"/>
                    </c:manualLayout>
                  </c15:layout>
                </c:ext>
                <c:ext xmlns:c16="http://schemas.microsoft.com/office/drawing/2014/chart" uri="{C3380CC4-5D6E-409C-BE32-E72D297353CC}">
                  <c16:uniqueId val="{00000005-6096-473C-9B42-5E617108B9EA}"/>
                </c:ext>
              </c:extLst>
            </c:dLbl>
            <c:dLbl>
              <c:idx val="3"/>
              <c:layout>
                <c:manualLayout>
                  <c:x val="9.5366480587766561E-2"/>
                  <c:y val="-0.16390175482204325"/>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32336890056888545"/>
                      <c:h val="0.33742369195027311"/>
                    </c:manualLayout>
                  </c15:layout>
                </c:ext>
                <c:ext xmlns:c16="http://schemas.microsoft.com/office/drawing/2014/chart" uri="{C3380CC4-5D6E-409C-BE32-E72D297353CC}">
                  <c16:uniqueId val="{00000007-6096-473C-9B42-5E617108B9EA}"/>
                </c:ext>
              </c:extLst>
            </c:dLbl>
            <c:dLbl>
              <c:idx val="4"/>
              <c:layout>
                <c:manualLayout>
                  <c:x val="0.14143016159693658"/>
                  <c:y val="9.1548994444309403E-2"/>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LID4096"/>
                </a:p>
              </c:txPr>
              <c:dLblPos val="bestFit"/>
              <c:showLegendKey val="0"/>
              <c:showVal val="1"/>
              <c:showCatName val="0"/>
              <c:showSerName val="0"/>
              <c:showPercent val="0"/>
              <c:showBubbleSize val="0"/>
              <c:extLst>
                <c:ext xmlns:c15="http://schemas.microsoft.com/office/drawing/2012/chart" uri="{CE6537A1-D6FC-4f65-9D91-7224C49458BB}">
                  <c15:layout>
                    <c:manualLayout>
                      <c:w val="0.30980773157461367"/>
                      <c:h val="0.33742355342401503"/>
                    </c:manualLayout>
                  </c15:layout>
                </c:ext>
                <c:ext xmlns:c16="http://schemas.microsoft.com/office/drawing/2014/chart" uri="{C3380CC4-5D6E-409C-BE32-E72D297353CC}">
                  <c16:uniqueId val="{00000009-6096-473C-9B42-5E617108B9EA}"/>
                </c:ext>
              </c:extLst>
            </c:dLbl>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LID4096"/>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'M2'!$CP$3:$CP$7</c:f>
              <c:numCache>
                <c:formatCode>0%</c:formatCode>
                <c:ptCount val="5"/>
                <c:pt idx="0">
                  <c:v>0.10292999999999997</c:v>
                </c:pt>
                <c:pt idx="1">
                  <c:v>0.10211999999999999</c:v>
                </c:pt>
                <c:pt idx="2">
                  <c:v>0.35750000000000004</c:v>
                </c:pt>
                <c:pt idx="3">
                  <c:v>0.22749999999999998</c:v>
                </c:pt>
                <c:pt idx="4">
                  <c:v>0.20995000000000003</c:v>
                </c:pt>
              </c:numCache>
            </c:numRef>
          </c:val>
          <c:extLst>
            <c:ext xmlns:c16="http://schemas.microsoft.com/office/drawing/2014/chart" uri="{C3380CC4-5D6E-409C-BE32-E72D297353CC}">
              <c16:uniqueId val="{0000000A-6096-473C-9B42-5E617108B9E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chart>
  <c:spPr>
    <a:noFill/>
    <a:ln w="38100" cap="flat" cmpd="sng" algn="ctr">
      <a:noFill/>
      <a:round/>
    </a:ln>
    <a:effectLst/>
  </c:spPr>
  <c:txPr>
    <a:bodyPr/>
    <a:lstStyle/>
    <a:p>
      <a:pPr>
        <a:defRPr sz="1400"/>
      </a:pPr>
      <a:endParaRPr lang="LID4096"/>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815833732611475E-2"/>
          <c:y val="4.8947968363642735E-2"/>
          <c:w val="0.96135266235063233"/>
          <c:h val="0.94214332675871137"/>
        </c:manualLayout>
      </c:layout>
      <c:scatterChart>
        <c:scatterStyle val="lineMarker"/>
        <c:varyColors val="0"/>
        <c:ser>
          <c:idx val="1"/>
          <c:order val="0"/>
          <c:tx>
            <c:strRef>
              <c:f>'F1'!$CI$8</c:f>
              <c:strCache>
                <c:ptCount val="1"/>
                <c:pt idx="0">
                  <c:v>1</c:v>
                </c:pt>
              </c:strCache>
            </c:strRef>
          </c:tx>
          <c:spPr>
            <a:ln w="127000">
              <a:solidFill>
                <a:sysClr val="windowText" lastClr="000000">
                  <a:alpha val="2000"/>
                </a:sysClr>
              </a:solidFill>
            </a:ln>
          </c:spPr>
          <c:marker>
            <c:symbol val="none"/>
          </c:marker>
          <c:dLbls>
            <c:dLbl>
              <c:idx val="0"/>
              <c:layout>
                <c:manualLayout>
                  <c:x val="-8.5784938466983027E-2"/>
                  <c:y val="-7.8108807413817746E-3"/>
                </c:manualLayout>
              </c:layout>
              <c:tx>
                <c:rich>
                  <a:bodyPr/>
                  <a:lstStyle/>
                  <a:p>
                    <a:fld id="{EC640E16-B215-4BFB-B61D-150091681CF4}"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A88-4C8B-A47A-D44EA7B7F197}"/>
                </c:ext>
              </c:extLst>
            </c:dLbl>
            <c:dLbl>
              <c:idx val="1"/>
              <c:layout>
                <c:manualLayout>
                  <c:x val="-0.10455108640481241"/>
                  <c:y val="-2.3432642224145216E-2"/>
                </c:manualLayout>
              </c:layout>
              <c:tx>
                <c:rich>
                  <a:bodyPr/>
                  <a:lstStyle/>
                  <a:p>
                    <a:fld id="{9BC22FB4-78C4-4874-A6D5-82B88F2AF7C6}"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A88-4C8B-A47A-D44EA7B7F197}"/>
                </c:ext>
              </c:extLst>
            </c:dLbl>
            <c:dLbl>
              <c:idx val="2"/>
              <c:tx>
                <c:rich>
                  <a:bodyPr/>
                  <a:lstStyle/>
                  <a:p>
                    <a:fld id="{BF199269-E5B7-42AF-B919-27A5871ABD28}"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BA88-4C8B-A47A-D44EA7B7F197}"/>
                </c:ext>
              </c:extLst>
            </c:dLbl>
            <c:dLbl>
              <c:idx val="3"/>
              <c:tx>
                <c:rich>
                  <a:bodyPr/>
                  <a:lstStyle/>
                  <a:p>
                    <a:fld id="{906D02FD-E5B3-4553-9EDF-11D6FE118559}"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A88-4C8B-A47A-D44EA7B7F197}"/>
                </c:ext>
              </c:extLst>
            </c:dLbl>
            <c:dLbl>
              <c:idx val="4"/>
              <c:layout>
                <c:manualLayout>
                  <c:x val="-6.701879052915366E-2"/>
                  <c:y val="-4.2959844077599563E-2"/>
                </c:manualLayout>
              </c:layout>
              <c:tx>
                <c:rich>
                  <a:bodyPr/>
                  <a:lstStyle/>
                  <a:p>
                    <a:fld id="{B6333271-97D5-48CD-8252-79C788A36F68}"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A88-4C8B-A47A-D44EA7B7F197}"/>
                </c:ext>
              </c:extLst>
            </c:dLbl>
            <c:dLbl>
              <c:idx val="5"/>
              <c:layout>
                <c:manualLayout>
                  <c:x val="-0.10924262338926979"/>
                  <c:y val="-2.3432642224145216E-2"/>
                </c:manualLayout>
              </c:layout>
              <c:tx>
                <c:rich>
                  <a:bodyPr/>
                  <a:lstStyle/>
                  <a:p>
                    <a:fld id="{E9077E80-C652-4FAA-860B-5DC65D10545D}"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A88-4C8B-A47A-D44EA7B7F197}"/>
                </c:ext>
              </c:extLst>
            </c:dLbl>
            <c:dLbl>
              <c:idx val="6"/>
              <c:layout>
                <c:manualLayout>
                  <c:x val="-6.232725354469635E-2"/>
                  <c:y val="0"/>
                </c:manualLayout>
              </c:layout>
              <c:tx>
                <c:rich>
                  <a:bodyPr/>
                  <a:lstStyle/>
                  <a:p>
                    <a:fld id="{C52CB9DA-ED83-4994-922E-AAD7ECDCB036}"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A88-4C8B-A47A-D44EA7B7F197}"/>
                </c:ext>
              </c:extLst>
            </c:dLbl>
            <c:dLbl>
              <c:idx val="7"/>
              <c:layout>
                <c:manualLayout>
                  <c:x val="-0.10455108640481245"/>
                  <c:y val="-1.1716321112072608E-2"/>
                </c:manualLayout>
              </c:layout>
              <c:tx>
                <c:rich>
                  <a:bodyPr/>
                  <a:lstStyle/>
                  <a:p>
                    <a:fld id="{895EDD9B-6BD2-45A9-93B5-AB3496E42BEA}"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A88-4C8B-A47A-D44EA7B7F197}"/>
                </c:ext>
              </c:extLst>
            </c:dLbl>
            <c:dLbl>
              <c:idx val="8"/>
              <c:layout>
                <c:manualLayout>
                  <c:x val="-0.12800877132709912"/>
                  <c:y val="-3.9054403706909411E-3"/>
                </c:manualLayout>
              </c:layout>
              <c:tx>
                <c:rich>
                  <a:bodyPr/>
                  <a:lstStyle/>
                  <a:p>
                    <a:fld id="{4F763412-7AC4-464B-8E5C-877F48765AA3}"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A88-4C8B-A47A-D44EA7B7F197}"/>
                </c:ext>
              </c:extLst>
            </c:dLbl>
            <c:dLbl>
              <c:idx val="9"/>
              <c:tx>
                <c:rich>
                  <a:bodyPr/>
                  <a:lstStyle/>
                  <a:p>
                    <a:fld id="{A149254A-2791-46D5-A480-B958705162BA}"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BA88-4C8B-A47A-D44EA7B7F197}"/>
                </c:ext>
              </c:extLst>
            </c:dLbl>
            <c:dLbl>
              <c:idx val="10"/>
              <c:tx>
                <c:rich>
                  <a:bodyPr/>
                  <a:lstStyle/>
                  <a:p>
                    <a:fld id="{CE4ED321-36CC-4E57-84F7-EA49FBFC31F4}"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BA88-4C8B-A47A-D44EA7B7F197}"/>
                </c:ext>
              </c:extLst>
            </c:dLbl>
            <c:dLbl>
              <c:idx val="11"/>
              <c:tx>
                <c:rich>
                  <a:bodyPr/>
                  <a:lstStyle/>
                  <a:p>
                    <a:fld id="{AF663930-A9B7-48D5-BCCB-AF26B67C8E84}"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BA88-4C8B-A47A-D44EA7B7F197}"/>
                </c:ext>
              </c:extLst>
            </c:dLbl>
            <c:spPr>
              <a:solidFill>
                <a:srgbClr val="FFF2CC">
                  <a:alpha val="30196"/>
                </a:srgbClr>
              </a:solidFill>
              <a:ln>
                <a:noFill/>
              </a:ln>
              <a:effectLst/>
            </c:spPr>
            <c:txPr>
              <a:bodyPr wrap="square" lIns="38100" tIns="19050" rIns="38100" bIns="19050" anchor="ctr">
                <a:spAutoFit/>
              </a:bodyPr>
              <a:lstStyle/>
              <a:p>
                <a:pPr>
                  <a:defRPr sz="1200" b="1">
                    <a:solidFill>
                      <a:srgbClr val="0000FF"/>
                    </a:solidFill>
                  </a:defRPr>
                </a:pPr>
                <a:endParaRPr lang="LID4096"/>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'F1'!$CI$9:$CI$20</c:f>
              <c:numCache>
                <c:formatCode>General</c:formatCode>
                <c:ptCount val="12"/>
                <c:pt idx="0">
                  <c:v>507595.34422402002</c:v>
                </c:pt>
                <c:pt idx="1">
                  <c:v>507119.88534201996</c:v>
                </c:pt>
                <c:pt idx="2">
                  <c:v>506893.90220772999</c:v>
                </c:pt>
                <c:pt idx="3">
                  <c:v>506588.20976909</c:v>
                </c:pt>
                <c:pt idx="4">
                  <c:v>506259.12921173498</c:v>
                </c:pt>
                <c:pt idx="5">
                  <c:v>505971.01340885001</c:v>
                </c:pt>
                <c:pt idx="6">
                  <c:v>505754.73037760495</c:v>
                </c:pt>
                <c:pt idx="7">
                  <c:v>505578.89845399</c:v>
                </c:pt>
                <c:pt idx="8">
                  <c:v>505434.90997748997</c:v>
                </c:pt>
                <c:pt idx="9">
                  <c:v>505181.66012757999</c:v>
                </c:pt>
                <c:pt idx="10">
                  <c:v>504916.79082931997</c:v>
                </c:pt>
                <c:pt idx="11">
                  <c:v>504786.39006588003</c:v>
                </c:pt>
              </c:numCache>
            </c:numRef>
          </c:xVal>
          <c:yVal>
            <c:numRef>
              <c:f>'F1'!$CJ$9:$CJ$20</c:f>
              <c:numCache>
                <c:formatCode>General</c:formatCode>
                <c:ptCount val="12"/>
                <c:pt idx="0">
                  <c:v>7570535.6769032497</c:v>
                </c:pt>
                <c:pt idx="1">
                  <c:v>7570321.2417310495</c:v>
                </c:pt>
                <c:pt idx="2">
                  <c:v>7570058.58860665</c:v>
                </c:pt>
                <c:pt idx="3">
                  <c:v>7569396.1945815999</c:v>
                </c:pt>
                <c:pt idx="4">
                  <c:v>7568900.7198515497</c:v>
                </c:pt>
                <c:pt idx="5">
                  <c:v>7568860.4120651996</c:v>
                </c:pt>
                <c:pt idx="6">
                  <c:v>7568738.6178778997</c:v>
                </c:pt>
                <c:pt idx="7">
                  <c:v>7568480.8753511496</c:v>
                </c:pt>
                <c:pt idx="8">
                  <c:v>7568185.4791039508</c:v>
                </c:pt>
                <c:pt idx="9">
                  <c:v>7567787.2556904498</c:v>
                </c:pt>
                <c:pt idx="10">
                  <c:v>7567254.8402358498</c:v>
                </c:pt>
                <c:pt idx="11">
                  <c:v>7566718.9286733996</c:v>
                </c:pt>
              </c:numCache>
            </c:numRef>
          </c:yVal>
          <c:smooth val="0"/>
          <c:extLst>
            <c:ext xmlns:c15="http://schemas.microsoft.com/office/drawing/2012/chart" uri="{02D57815-91ED-43cb-92C2-25804820EDAC}">
              <c15:datalabelsRange>
                <c15:f>'F1'!$CL$9:$CL$20</c15:f>
                <c15:dlblRangeCache>
                  <c:ptCount val="12"/>
                  <c:pt idx="0">
                    <c:v>-651</c:v>
                  </c:pt>
                  <c:pt idx="1">
                    <c:v>-566</c:v>
                  </c:pt>
                  <c:pt idx="2">
                    <c:v>-493</c:v>
                  </c:pt>
                  <c:pt idx="3">
                    <c:v>-428</c:v>
                  </c:pt>
                  <c:pt idx="4">
                    <c:v>-372</c:v>
                  </c:pt>
                  <c:pt idx="5">
                    <c:v>-324</c:v>
                  </c:pt>
                  <c:pt idx="6">
                    <c:v>-282</c:v>
                  </c:pt>
                  <c:pt idx="7">
                    <c:v>-245</c:v>
                  </c:pt>
                  <c:pt idx="8">
                    <c:v>-213</c:v>
                  </c:pt>
                  <c:pt idx="9">
                    <c:v>-185</c:v>
                  </c:pt>
                  <c:pt idx="10">
                    <c:v>-161</c:v>
                  </c:pt>
                  <c:pt idx="11">
                    <c:v>-140</c:v>
                  </c:pt>
                </c15:dlblRangeCache>
              </c15:datalabelsRange>
            </c:ext>
            <c:ext xmlns:c16="http://schemas.microsoft.com/office/drawing/2014/chart" uri="{C3380CC4-5D6E-409C-BE32-E72D297353CC}">
              <c16:uniqueId val="{0000000C-BA88-4C8B-A47A-D44EA7B7F197}"/>
            </c:ext>
          </c:extLst>
        </c:ser>
        <c:ser>
          <c:idx val="0"/>
          <c:order val="1"/>
          <c:tx>
            <c:strRef>
              <c:f>'F1'!$CJ$8</c:f>
              <c:strCache>
                <c:ptCount val="1"/>
                <c:pt idx="0">
                  <c:v>2</c:v>
                </c:pt>
              </c:strCache>
            </c:strRef>
          </c:tx>
          <c:spPr>
            <a:ln w="19050" cap="rnd">
              <a:noFill/>
              <a:round/>
            </a:ln>
            <a:effectLst/>
          </c:spPr>
          <c:marker>
            <c:symbol val="none"/>
          </c:marker>
          <c:dLbls>
            <c:dLbl>
              <c:idx val="0"/>
              <c:tx>
                <c:rich>
                  <a:bodyPr/>
                  <a:lstStyle/>
                  <a:p>
                    <a:fld id="{AD471882-A025-4591-BBD8-618D60232A23}"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A88-4C8B-A47A-D44EA7B7F197}"/>
                </c:ext>
              </c:extLst>
            </c:dLbl>
            <c:dLbl>
              <c:idx val="1"/>
              <c:tx>
                <c:rich>
                  <a:bodyPr/>
                  <a:lstStyle/>
                  <a:p>
                    <a:fld id="{B334C4F1-08C1-4CEA-BBA2-7FF766619876}"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BA88-4C8B-A47A-D44EA7B7F197}"/>
                </c:ext>
              </c:extLst>
            </c:dLbl>
            <c:dLbl>
              <c:idx val="2"/>
              <c:layout>
                <c:manualLayout>
                  <c:x val="-4.9061655661872518E-2"/>
                  <c:y val="-3.5799456506289855E-17"/>
                </c:manualLayout>
              </c:layout>
              <c:tx>
                <c:rich>
                  <a:bodyPr/>
                  <a:lstStyle/>
                  <a:p>
                    <a:fld id="{909ACCD9-AF79-45CA-BB19-7DE8D8531B32}"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A88-4C8B-A47A-D44EA7B7F197}"/>
                </c:ext>
              </c:extLst>
            </c:dLbl>
            <c:dLbl>
              <c:idx val="3"/>
              <c:layout>
                <c:manualLayout>
                  <c:x val="-6.7640142120323599E-2"/>
                  <c:y val="1.1716321112072608E-2"/>
                </c:manualLayout>
              </c:layout>
              <c:tx>
                <c:rich>
                  <a:bodyPr/>
                  <a:lstStyle/>
                  <a:p>
                    <a:fld id="{D16360E1-0E2A-4508-A025-FBBE70003EB5}"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BA88-4C8B-A47A-D44EA7B7F197}"/>
                </c:ext>
              </c:extLst>
            </c:dLbl>
            <c:dLbl>
              <c:idx val="4"/>
              <c:layout>
                <c:manualLayout>
                  <c:x val="-0.10066856249090322"/>
                  <c:y val="1.1716321112072608E-2"/>
                </c:manualLayout>
              </c:layout>
              <c:tx>
                <c:rich>
                  <a:bodyPr/>
                  <a:lstStyle/>
                  <a:p>
                    <a:fld id="{7D5F65CE-98E5-427E-B889-0FB96A3C433E}"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BA88-4C8B-A47A-D44EA7B7F197}"/>
                </c:ext>
              </c:extLst>
            </c:dLbl>
            <c:dLbl>
              <c:idx val="5"/>
              <c:tx>
                <c:rich>
                  <a:bodyPr/>
                  <a:lstStyle/>
                  <a:p>
                    <a:fld id="{AA4EC292-5120-4734-A74B-3554166D75D6}"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BA88-4C8B-A47A-D44EA7B7F197}"/>
                </c:ext>
              </c:extLst>
            </c:dLbl>
            <c:dLbl>
              <c:idx val="6"/>
              <c:tx>
                <c:rich>
                  <a:bodyPr/>
                  <a:lstStyle/>
                  <a:p>
                    <a:fld id="{9C6CF2A1-F1A7-4362-915C-2608782D2090}"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A88-4C8B-A47A-D44EA7B7F197}"/>
                </c:ext>
              </c:extLst>
            </c:dLbl>
            <c:dLbl>
              <c:idx val="7"/>
              <c:layout>
                <c:manualLayout>
                  <c:x val="-9.1285488521988534E-2"/>
                  <c:y val="1.9527201853454346E-2"/>
                </c:manualLayout>
              </c:layout>
              <c:tx>
                <c:rich>
                  <a:bodyPr/>
                  <a:lstStyle/>
                  <a:p>
                    <a:fld id="{2177DD8E-F4EB-47C0-9CC4-DDC9BFC4556F}"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BA88-4C8B-A47A-D44EA7B7F197}"/>
                </c:ext>
              </c:extLst>
            </c:dLbl>
            <c:dLbl>
              <c:idx val="8"/>
              <c:layout>
                <c:manualLayout>
                  <c:x val="-0.1192470489493544"/>
                  <c:y val="7.8108807413817391E-3"/>
                </c:manualLayout>
              </c:layout>
              <c:tx>
                <c:rich>
                  <a:bodyPr/>
                  <a:lstStyle/>
                  <a:p>
                    <a:fld id="{85D73972-3180-4EBB-BB74-6A79E08083B7}"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BA88-4C8B-A47A-D44EA7B7F197}"/>
                </c:ext>
              </c:extLst>
            </c:dLbl>
            <c:dLbl>
              <c:idx val="9"/>
              <c:layout>
                <c:manualLayout>
                  <c:x val="-5.8444560322612159E-2"/>
                  <c:y val="-2.2394409038877221E-2"/>
                </c:manualLayout>
              </c:layout>
              <c:tx>
                <c:rich>
                  <a:bodyPr/>
                  <a:lstStyle/>
                  <a:p>
                    <a:fld id="{B5E84ECE-2CD1-4900-8B85-DC5FB0906710}"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BA88-4C8B-A47A-D44EA7B7F197}"/>
                </c:ext>
              </c:extLst>
            </c:dLbl>
            <c:dLbl>
              <c:idx val="10"/>
              <c:layout>
                <c:manualLayout>
                  <c:x val="-4.5507328529740029E-2"/>
                  <c:y val="-2.9859212051836299E-2"/>
                </c:manualLayout>
              </c:layout>
              <c:tx>
                <c:rich>
                  <a:bodyPr/>
                  <a:lstStyle/>
                  <a:p>
                    <a:fld id="{18B10BD2-2DC8-43CB-B1AA-DDF02F259068}"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BA88-4C8B-A47A-D44EA7B7F197}"/>
                </c:ext>
              </c:extLst>
            </c:dLbl>
            <c:dLbl>
              <c:idx val="11"/>
              <c:layout>
                <c:manualLayout>
                  <c:x val="-0.13820085836656198"/>
                  <c:y val="-7.1598913012579709E-17"/>
                </c:manualLayout>
              </c:layout>
              <c:tx>
                <c:rich>
                  <a:bodyPr/>
                  <a:lstStyle/>
                  <a:p>
                    <a:fld id="{727742B8-6D4D-4589-BEF7-AAE97A2BE1E2}"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BA88-4C8B-A47A-D44EA7B7F197}"/>
                </c:ext>
              </c:extLst>
            </c:dLbl>
            <c:dLbl>
              <c:idx val="12"/>
              <c:layout>
                <c:manualLayout>
                  <c:x val="-0.10986397498043966"/>
                  <c:y val="0"/>
                </c:manualLayout>
              </c:layout>
              <c:tx>
                <c:rich>
                  <a:bodyPr/>
                  <a:lstStyle/>
                  <a:p>
                    <a:fld id="{939587BA-48A7-40CE-8FF9-1971040526F1}"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BA88-4C8B-A47A-D44EA7B7F197}"/>
                </c:ext>
              </c:extLst>
            </c:dLbl>
            <c:dLbl>
              <c:idx val="13"/>
              <c:layout>
                <c:manualLayout>
                  <c:x val="-0.10029323953214664"/>
                  <c:y val="0"/>
                </c:manualLayout>
              </c:layout>
              <c:tx>
                <c:rich>
                  <a:bodyPr/>
                  <a:lstStyle/>
                  <a:p>
                    <a:fld id="{01BAF31B-E6EE-4A02-BFD4-4F4C75F4FDE2}"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BA88-4C8B-A47A-D44EA7B7F197}"/>
                </c:ext>
              </c:extLst>
            </c:dLbl>
            <c:dLbl>
              <c:idx val="14"/>
              <c:layout>
                <c:manualLayout>
                  <c:x val="-4.4370118677415089E-2"/>
                  <c:y val="-7.1598913012579709E-17"/>
                </c:manualLayout>
              </c:layout>
              <c:tx>
                <c:rich>
                  <a:bodyPr/>
                  <a:lstStyle/>
                  <a:p>
                    <a:fld id="{746CDAF6-C373-465A-BB43-52FC5CAD1F55}"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BA88-4C8B-A47A-D44EA7B7F197}"/>
                </c:ext>
              </c:extLst>
            </c:dLbl>
            <c:dLbl>
              <c:idx val="15"/>
              <c:layout>
                <c:manualLayout>
                  <c:x val="-5.8257068151408825E-2"/>
                  <c:y val="1.1716321112072608E-2"/>
                </c:manualLayout>
              </c:layout>
              <c:tx>
                <c:rich>
                  <a:bodyPr/>
                  <a:lstStyle/>
                  <a:p>
                    <a:fld id="{71EA1989-50E9-4C5E-A195-8F841BAFED21}"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BA88-4C8B-A47A-D44EA7B7F197}"/>
                </c:ext>
              </c:extLst>
            </c:dLbl>
            <c:dLbl>
              <c:idx val="16"/>
              <c:layout>
                <c:manualLayout>
                  <c:x val="-0.14758393233547668"/>
                  <c:y val="3.9054403706908695E-3"/>
                </c:manualLayout>
              </c:layout>
              <c:tx>
                <c:rich>
                  <a:bodyPr/>
                  <a:lstStyle/>
                  <a:p>
                    <a:fld id="{1502357D-F63B-4862-80EC-DCBDD6AF4639}"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BA88-4C8B-A47A-D44EA7B7F197}"/>
                </c:ext>
              </c:extLst>
            </c:dLbl>
            <c:dLbl>
              <c:idx val="17"/>
              <c:layout>
                <c:manualLayout>
                  <c:x val="-0.11455551196489698"/>
                  <c:y val="-7.1598913012579709E-17"/>
                </c:manualLayout>
              </c:layout>
              <c:tx>
                <c:rich>
                  <a:bodyPr/>
                  <a:lstStyle/>
                  <a:p>
                    <a:fld id="{0CF9E65D-E2B5-4293-A82D-434F5862EAC1}"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BA88-4C8B-A47A-D44EA7B7F197}"/>
                </c:ext>
              </c:extLst>
            </c:dLbl>
            <c:dLbl>
              <c:idx val="18"/>
              <c:layout>
                <c:manualLayout>
                  <c:x val="-9.0910165563231962E-2"/>
                  <c:y val="-7.1598913012579709E-17"/>
                </c:manualLayout>
              </c:layout>
              <c:tx>
                <c:rich>
                  <a:bodyPr/>
                  <a:lstStyle/>
                  <a:p>
                    <a:fld id="{19256F0B-00B3-4A75-BD9B-221EF75D6B06}"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BA88-4C8B-A47A-D44EA7B7F197}"/>
                </c:ext>
              </c:extLst>
            </c:dLbl>
            <c:dLbl>
              <c:idx val="19"/>
              <c:layout>
                <c:manualLayout>
                  <c:x val="-8.6593951537531189E-2"/>
                  <c:y val="0"/>
                </c:manualLayout>
              </c:layout>
              <c:tx>
                <c:rich>
                  <a:bodyPr/>
                  <a:lstStyle/>
                  <a:p>
                    <a:fld id="{32C6775E-6D6B-4763-8CA4-1AABCB4E953D}"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BA88-4C8B-A47A-D44EA7B7F197}"/>
                </c:ext>
              </c:extLst>
            </c:dLbl>
            <c:dLbl>
              <c:idx val="20"/>
              <c:layout>
                <c:manualLayout>
                  <c:x val="-7.2331679104780902E-2"/>
                  <c:y val="7.8108807413817391E-3"/>
                </c:manualLayout>
              </c:layout>
              <c:tx>
                <c:rich>
                  <a:bodyPr/>
                  <a:lstStyle/>
                  <a:p>
                    <a:fld id="{021EE828-5E2E-4FF8-A22B-03DABD0F6331}" type="CELLRANGE">
                      <a:rPr lang="en-US"/>
                      <a:pPr/>
                      <a:t>[CELLRANGE]</a:t>
                    </a:fld>
                    <a:endParaRPr lang="LID4096"/>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BA88-4C8B-A47A-D44EA7B7F197}"/>
                </c:ext>
              </c:extLst>
            </c:dLbl>
            <c:spPr>
              <a:noFill/>
              <a:ln>
                <a:noFill/>
              </a:ln>
              <a:effectLst/>
            </c:spPr>
            <c:txPr>
              <a:bodyPr wrap="square" lIns="38100" tIns="19050" rIns="38100" bIns="19050" anchor="ctr">
                <a:spAutoFit/>
              </a:bodyPr>
              <a:lstStyle/>
              <a:p>
                <a:pPr>
                  <a:defRPr sz="1200"/>
                </a:pPr>
                <a:endParaRPr lang="LID4096"/>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'F1'!$CI$21:$CI$41</c:f>
              <c:numCache>
                <c:formatCode>General</c:formatCode>
                <c:ptCount val="21"/>
                <c:pt idx="0">
                  <c:v>507877.06444326497</c:v>
                </c:pt>
                <c:pt idx="1">
                  <c:v>507690.93040000001</c:v>
                </c:pt>
                <c:pt idx="2">
                  <c:v>507261.82954708999</c:v>
                </c:pt>
                <c:pt idx="3">
                  <c:v>507423.45737508498</c:v>
                </c:pt>
                <c:pt idx="4">
                  <c:v>506875.373169425</c:v>
                </c:pt>
                <c:pt idx="5">
                  <c:v>506529.84038865496</c:v>
                </c:pt>
                <c:pt idx="6">
                  <c:v>506130.60659157997</c:v>
                </c:pt>
                <c:pt idx="7">
                  <c:v>506635.67129671504</c:v>
                </c:pt>
                <c:pt idx="8">
                  <c:v>506422.23980243003</c:v>
                </c:pt>
                <c:pt idx="9">
                  <c:v>506682.34547723003</c:v>
                </c:pt>
                <c:pt idx="10">
                  <c:v>506877.31916308997</c:v>
                </c:pt>
                <c:pt idx="11">
                  <c:v>505743.11638334498</c:v>
                </c:pt>
                <c:pt idx="12">
                  <c:v>505608.43936426</c:v>
                </c:pt>
                <c:pt idx="13">
                  <c:v>505330.07412699505</c:v>
                </c:pt>
                <c:pt idx="14">
                  <c:v>505727.63264696999</c:v>
                </c:pt>
                <c:pt idx="15">
                  <c:v>505900.99465000001</c:v>
                </c:pt>
                <c:pt idx="16">
                  <c:v>505453.13752741</c:v>
                </c:pt>
                <c:pt idx="17">
                  <c:v>505202.16033893998</c:v>
                </c:pt>
                <c:pt idx="18">
                  <c:v>504810.71846931998</c:v>
                </c:pt>
                <c:pt idx="19">
                  <c:v>505535.91867599997</c:v>
                </c:pt>
                <c:pt idx="20">
                  <c:v>505686.52910000004</c:v>
                </c:pt>
              </c:numCache>
            </c:numRef>
          </c:xVal>
          <c:yVal>
            <c:numRef>
              <c:f>'F1'!$CJ$21:$CJ$41</c:f>
              <c:numCache>
                <c:formatCode>General</c:formatCode>
                <c:ptCount val="21"/>
                <c:pt idx="0">
                  <c:v>7570797.5380086005</c:v>
                </c:pt>
                <c:pt idx="1">
                  <c:v>7571028.273</c:v>
                </c:pt>
                <c:pt idx="2">
                  <c:v>7570271.3935369495</c:v>
                </c:pt>
                <c:pt idx="3">
                  <c:v>7570107.2420942504</c:v>
                </c:pt>
                <c:pt idx="4">
                  <c:v>7570320.9511945006</c:v>
                </c:pt>
                <c:pt idx="5">
                  <c:v>7570381.2406026497</c:v>
                </c:pt>
                <c:pt idx="6">
                  <c:v>7570429.9245666992</c:v>
                </c:pt>
                <c:pt idx="7">
                  <c:v>7569910.1503590001</c:v>
                </c:pt>
                <c:pt idx="8">
                  <c:v>7569918.2485703994</c:v>
                </c:pt>
                <c:pt idx="9">
                  <c:v>7568969.2060058992</c:v>
                </c:pt>
                <c:pt idx="10">
                  <c:v>7568750.9859726997</c:v>
                </c:pt>
                <c:pt idx="11">
                  <c:v>7568833.2127385503</c:v>
                </c:pt>
                <c:pt idx="12">
                  <c:v>7569037.8116905</c:v>
                </c:pt>
                <c:pt idx="13">
                  <c:v>7569177.9291715994</c:v>
                </c:pt>
                <c:pt idx="14">
                  <c:v>7568495.60008555</c:v>
                </c:pt>
                <c:pt idx="15">
                  <c:v>7568392.3684999999</c:v>
                </c:pt>
                <c:pt idx="16">
                  <c:v>7568456.7234124001</c:v>
                </c:pt>
                <c:pt idx="17">
                  <c:v>7568577.3927144501</c:v>
                </c:pt>
                <c:pt idx="18">
                  <c:v>7568659.2274323497</c:v>
                </c:pt>
                <c:pt idx="19">
                  <c:v>7568116.3772417996</c:v>
                </c:pt>
                <c:pt idx="20">
                  <c:v>7568000.6150000002</c:v>
                </c:pt>
              </c:numCache>
            </c:numRef>
          </c:yVal>
          <c:smooth val="0"/>
          <c:extLst>
            <c:ext xmlns:c15="http://schemas.microsoft.com/office/drawing/2012/chart" uri="{02D57815-91ED-43cb-92C2-25804820EDAC}">
              <c15:datalabelsRange>
                <c15:f>'F1'!$CL$21:$CL$41</c15:f>
                <c15:dlblRangeCache>
                  <c:ptCount val="21"/>
                  <c:pt idx="0">
                    <c:v>-425</c:v>
                  </c:pt>
                  <c:pt idx="1">
                    <c:v>-71</c:v>
                  </c:pt>
                  <c:pt idx="2">
                    <c:v>-595</c:v>
                  </c:pt>
                  <c:pt idx="3">
                    <c:v>-99</c:v>
                  </c:pt>
                  <c:pt idx="4">
                    <c:v>-340</c:v>
                  </c:pt>
                  <c:pt idx="5">
                    <c:v>-57</c:v>
                  </c:pt>
                  <c:pt idx="6">
                    <c:v>-9</c:v>
                  </c:pt>
                  <c:pt idx="7">
                    <c:v>-340</c:v>
                  </c:pt>
                  <c:pt idx="8">
                    <c:v>-57</c:v>
                  </c:pt>
                  <c:pt idx="9">
                    <c:v>-510</c:v>
                  </c:pt>
                  <c:pt idx="10">
                    <c:v>-85</c:v>
                  </c:pt>
                  <c:pt idx="11">
                    <c:v>-255</c:v>
                  </c:pt>
                  <c:pt idx="12">
                    <c:v>-43</c:v>
                  </c:pt>
                  <c:pt idx="13">
                    <c:v>-7</c:v>
                  </c:pt>
                  <c:pt idx="14">
                    <c:v>-340</c:v>
                  </c:pt>
                  <c:pt idx="15">
                    <c:v>-57</c:v>
                  </c:pt>
                  <c:pt idx="16">
                    <c:v>-170</c:v>
                  </c:pt>
                  <c:pt idx="17">
                    <c:v>-28</c:v>
                  </c:pt>
                  <c:pt idx="18">
                    <c:v>-5</c:v>
                  </c:pt>
                  <c:pt idx="19">
                    <c:v>-255</c:v>
                  </c:pt>
                  <c:pt idx="20">
                    <c:v>-43</c:v>
                  </c:pt>
                </c15:dlblRangeCache>
              </c15:datalabelsRange>
            </c:ext>
            <c:ext xmlns:c16="http://schemas.microsoft.com/office/drawing/2014/chart" uri="{C3380CC4-5D6E-409C-BE32-E72D297353CC}">
              <c16:uniqueId val="{00000022-BA88-4C8B-A47A-D44EA7B7F197}"/>
            </c:ext>
          </c:extLst>
        </c:ser>
        <c:dLbls>
          <c:showLegendKey val="0"/>
          <c:showVal val="0"/>
          <c:showCatName val="0"/>
          <c:showSerName val="0"/>
          <c:showPercent val="0"/>
          <c:showBubbleSize val="0"/>
        </c:dLbls>
        <c:axId val="107819471"/>
        <c:axId val="107834351"/>
      </c:scatterChart>
      <c:valAx>
        <c:axId val="107819471"/>
        <c:scaling>
          <c:orientation val="minMax"/>
        </c:scaling>
        <c:delete val="1"/>
        <c:axPos val="b"/>
        <c:numFmt formatCode="General" sourceLinked="1"/>
        <c:majorTickMark val="none"/>
        <c:minorTickMark val="none"/>
        <c:tickLblPos val="nextTo"/>
        <c:crossAx val="107834351"/>
        <c:crosses val="autoZero"/>
        <c:crossBetween val="midCat"/>
      </c:valAx>
      <c:valAx>
        <c:axId val="107834351"/>
        <c:scaling>
          <c:orientation val="minMax"/>
        </c:scaling>
        <c:delete val="1"/>
        <c:axPos val="l"/>
        <c:numFmt formatCode="General" sourceLinked="1"/>
        <c:majorTickMark val="none"/>
        <c:minorTickMark val="none"/>
        <c:tickLblPos val="nextTo"/>
        <c:crossAx val="107819471"/>
        <c:crosses val="autoZero"/>
        <c:crossBetween val="midCat"/>
      </c:valAx>
      <c:spPr>
        <a:noFill/>
        <a:ln w="25400">
          <a:noFill/>
        </a:ln>
      </c:spPr>
    </c:plotArea>
    <c:plotVisOnly val="1"/>
    <c:dispBlanksAs val="gap"/>
    <c:showDLblsOverMax val="0"/>
    <c:extLst/>
  </c:chart>
  <c:txPr>
    <a:bodyPr/>
    <a:lstStyle/>
    <a:p>
      <a:pPr>
        <a:defRPr/>
      </a:pPr>
      <a:endParaRPr lang="LID4096"/>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9491437332709645E-2"/>
          <c:y val="0.25723295863337114"/>
          <c:w val="0.77831362902470458"/>
          <c:h val="0.58776697789048682"/>
        </c:manualLayout>
      </c:layout>
      <c:barChart>
        <c:barDir val="col"/>
        <c:grouping val="clustered"/>
        <c:varyColors val="0"/>
        <c:ser>
          <c:idx val="4"/>
          <c:order val="1"/>
          <c:tx>
            <c:strRef>
              <c:f>'o2'!$K$4</c:f>
              <c:strCache>
                <c:ptCount val="1"/>
                <c:pt idx="0">
                  <c:v>MOD</c:v>
                </c:pt>
              </c:strCache>
            </c:strRef>
          </c:tx>
          <c:spPr>
            <a:solidFill>
              <a:srgbClr val="4472C4">
                <a:lumMod val="20000"/>
                <a:lumOff val="80000"/>
              </a:srgbClr>
            </a:solidFill>
          </c:spPr>
          <c:invertIfNegative val="0"/>
          <c:cat>
            <c:numRef>
              <c:f>'o2'!$E$5:$E$1200</c:f>
              <c:numCache>
                <c:formatCode>0</c:formatCod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numCache>
            </c:numRef>
          </c:cat>
          <c:val>
            <c:numRef>
              <c:f>'o2'!$K$5:$K$1200</c:f>
              <c:numCache>
                <c:formatCode>0.0</c:formatCode>
                <c:ptCount val="33"/>
                <c:pt idx="0">
                  <c:v>-226.85299999999998</c:v>
                </c:pt>
                <c:pt idx="1">
                  <c:v>-512.50490000000002</c:v>
                </c:pt>
                <c:pt idx="2">
                  <c:v>-87.968759999999989</c:v>
                </c:pt>
                <c:pt idx="3">
                  <c:v>-1182.202</c:v>
                </c:pt>
                <c:pt idx="4">
                  <c:v>-322.20400000000001</c:v>
                </c:pt>
                <c:pt idx="5">
                  <c:v>-204.3047</c:v>
                </c:pt>
                <c:pt idx="6">
                  <c:v>-40.848030000000001</c:v>
                </c:pt>
                <c:pt idx="7">
                  <c:v>-112.0283</c:v>
                </c:pt>
                <c:pt idx="8">
                  <c:v>-90.265330000000006</c:v>
                </c:pt>
                <c:pt idx="9">
                  <c:v>-266.27279999999996</c:v>
                </c:pt>
                <c:pt idx="10">
                  <c:v>-207.2167</c:v>
                </c:pt>
                <c:pt idx="11">
                  <c:v>-0.10885070000000001</c:v>
                </c:pt>
                <c:pt idx="12">
                  <c:v>-66.528030000000001</c:v>
                </c:pt>
                <c:pt idx="13">
                  <c:v>-72.450580000000002</c:v>
                </c:pt>
                <c:pt idx="14">
                  <c:v>-424.0609</c:v>
                </c:pt>
                <c:pt idx="15">
                  <c:v>-28.149159999999998</c:v>
                </c:pt>
                <c:pt idx="16">
                  <c:v>-279.99590000000001</c:v>
                </c:pt>
                <c:pt idx="17">
                  <c:v>-127.6947</c:v>
                </c:pt>
                <c:pt idx="18">
                  <c:v>2.5999999999999999E-3</c:v>
                </c:pt>
                <c:pt idx="19">
                  <c:v>-15.4651</c:v>
                </c:pt>
                <c:pt idx="20">
                  <c:v>-22.323910000000001</c:v>
                </c:pt>
                <c:pt idx="21">
                  <c:v>-28.426030000000001</c:v>
                </c:pt>
                <c:pt idx="22">
                  <c:v>-6.9443670000000006</c:v>
                </c:pt>
                <c:pt idx="23">
                  <c:v>-14.57291</c:v>
                </c:pt>
                <c:pt idx="24">
                  <c:v>-71.227580000000003</c:v>
                </c:pt>
                <c:pt idx="25">
                  <c:v>3.7000000000000002E-3</c:v>
                </c:pt>
                <c:pt idx="26">
                  <c:v>-175.1259</c:v>
                </c:pt>
                <c:pt idx="27">
                  <c:v>-16.443920000000002</c:v>
                </c:pt>
                <c:pt idx="28">
                  <c:v>-54.260809999999999</c:v>
                </c:pt>
                <c:pt idx="29">
                  <c:v>-217.8837</c:v>
                </c:pt>
                <c:pt idx="30">
                  <c:v>-35.504689999999997</c:v>
                </c:pt>
                <c:pt idx="31">
                  <c:v>-78.509909999999991</c:v>
                </c:pt>
                <c:pt idx="32">
                  <c:v>-1.015093</c:v>
                </c:pt>
              </c:numCache>
            </c:numRef>
          </c:val>
          <c:extLst>
            <c:ext xmlns:c16="http://schemas.microsoft.com/office/drawing/2014/chart" uri="{C3380CC4-5D6E-409C-BE32-E72D297353CC}">
              <c16:uniqueId val="{00000000-C8E3-481E-A5CB-C5625C0D485C}"/>
            </c:ext>
          </c:extLst>
        </c:ser>
        <c:dLbls>
          <c:showLegendKey val="0"/>
          <c:showVal val="0"/>
          <c:showCatName val="0"/>
          <c:showSerName val="0"/>
          <c:showPercent val="0"/>
          <c:showBubbleSize val="0"/>
        </c:dLbls>
        <c:gapWidth val="150"/>
        <c:axId val="78627231"/>
        <c:axId val="78627647"/>
      </c:barChart>
      <c:barChart>
        <c:barDir val="col"/>
        <c:grouping val="clustered"/>
        <c:varyColors val="0"/>
        <c:ser>
          <c:idx val="0"/>
          <c:order val="5"/>
          <c:tx>
            <c:strRef>
              <c:f>'o2'!$BP$4</c:f>
              <c:strCache>
                <c:ptCount val="1"/>
                <c:pt idx="0">
                  <c:v>Beta</c:v>
                </c:pt>
              </c:strCache>
            </c:strRef>
          </c:tx>
          <c:spPr>
            <a:solidFill>
              <a:srgbClr val="FFE5FF">
                <a:alpha val="25098"/>
              </a:srgbClr>
            </a:solidFill>
            <a:ln w="3175">
              <a:solidFill>
                <a:sysClr val="windowText" lastClr="000000"/>
              </a:solidFill>
            </a:ln>
          </c:spPr>
          <c:invertIfNegative val="0"/>
          <c:val>
            <c:numRef>
              <c:f>'o2'!$BP$5:$BP$1200</c:f>
              <c:numCache>
                <c:formatCode>0.00</c:formatCode>
                <c:ptCount val="33"/>
                <c:pt idx="0">
                  <c:v>1.8352227095769922E-2</c:v>
                </c:pt>
                <c:pt idx="1">
                  <c:v>6.8934879921234505E-3</c:v>
                </c:pt>
                <c:pt idx="2">
                  <c:v>2.1087489755932623E-2</c:v>
                </c:pt>
                <c:pt idx="3">
                  <c:v>5.0443784767082783E-3</c:v>
                </c:pt>
                <c:pt idx="4">
                  <c:v>6.3306153889078811E-3</c:v>
                </c:pt>
                <c:pt idx="5">
                  <c:v>1.8237756130633099E-2</c:v>
                </c:pt>
                <c:pt idx="6">
                  <c:v>3.3518387784127024E-2</c:v>
                </c:pt>
                <c:pt idx="7">
                  <c:v>2.0602761714377915E-2</c:v>
                </c:pt>
                <c:pt idx="8">
                  <c:v>1.8799102534616585E-2</c:v>
                </c:pt>
                <c:pt idx="9">
                  <c:v>1.1384147385983376E-2</c:v>
                </c:pt>
                <c:pt idx="10">
                  <c:v>5.7341069449476636E-3</c:v>
                </c:pt>
                <c:pt idx="11">
                  <c:v>2.1828825146163026E-2</c:v>
                </c:pt>
                <c:pt idx="12">
                  <c:v>2.7216368118681597E-2</c:v>
                </c:pt>
                <c:pt idx="13">
                  <c:v>5.0443784767082783E-3</c:v>
                </c:pt>
                <c:pt idx="14">
                  <c:v>2.6801049035964444E-2</c:v>
                </c:pt>
                <c:pt idx="15">
                  <c:v>9.6613860587000076E-3</c:v>
                </c:pt>
                <c:pt idx="16">
                  <c:v>7.8578139289456929E-3</c:v>
                </c:pt>
                <c:pt idx="17">
                  <c:v>9.6631495344303847E-3</c:v>
                </c:pt>
                <c:pt idx="18">
                  <c:v>5.0443784767082783E-3</c:v>
                </c:pt>
                <c:pt idx="19">
                  <c:v>3.0921998403602758E-2</c:v>
                </c:pt>
                <c:pt idx="20">
                  <c:v>4.0445395199563321E-3</c:v>
                </c:pt>
                <c:pt idx="21">
                  <c:v>5.0443784767082783E-3</c:v>
                </c:pt>
                <c:pt idx="22">
                  <c:v>1.0855297375370481E-2</c:v>
                </c:pt>
                <c:pt idx="23">
                  <c:v>3.3505967484580366E-2</c:v>
                </c:pt>
                <c:pt idx="24">
                  <c:v>5.0443784767082783E-3</c:v>
                </c:pt>
                <c:pt idx="25">
                  <c:v>5.0443784767082783E-3</c:v>
                </c:pt>
                <c:pt idx="26">
                  <c:v>2.5898151926628438E-2</c:v>
                </c:pt>
                <c:pt idx="27">
                  <c:v>4.8640164963321825E-3</c:v>
                </c:pt>
                <c:pt idx="28">
                  <c:v>1.7557413348330671E-2</c:v>
                </c:pt>
                <c:pt idx="29">
                  <c:v>2.9301729021139318E-2</c:v>
                </c:pt>
                <c:pt idx="30">
                  <c:v>3.5654319298972794E-3</c:v>
                </c:pt>
                <c:pt idx="31">
                  <c:v>2.7591669579631276E-2</c:v>
                </c:pt>
                <c:pt idx="32">
                  <c:v>5.0443784767082783E-3</c:v>
                </c:pt>
              </c:numCache>
            </c:numRef>
          </c:val>
          <c:extLst xmlns:c15="http://schemas.microsoft.com/office/drawing/2012/chart">
            <c:ext xmlns:c16="http://schemas.microsoft.com/office/drawing/2014/chart" uri="{C3380CC4-5D6E-409C-BE32-E72D297353CC}">
              <c16:uniqueId val="{00000001-C8E3-481E-A5CB-C5625C0D485C}"/>
            </c:ext>
          </c:extLst>
        </c:ser>
        <c:dLbls>
          <c:showLegendKey val="0"/>
          <c:showVal val="0"/>
          <c:showCatName val="0"/>
          <c:showSerName val="0"/>
          <c:showPercent val="0"/>
          <c:showBubbleSize val="0"/>
        </c:dLbls>
        <c:gapWidth val="0"/>
        <c:overlap val="100"/>
        <c:axId val="1792402384"/>
        <c:axId val="1792429264"/>
        <c:extLst>
          <c:ext xmlns:c15="http://schemas.microsoft.com/office/drawing/2012/chart" uri="{02D57815-91ED-43cb-92C2-25804820EDAC}">
            <c15:filteredBarSeries>
              <c15:ser>
                <c:idx val="7"/>
                <c:order val="7"/>
                <c:tx>
                  <c:strRef>
                    <c:extLst>
                      <c:ext uri="{02D57815-91ED-43cb-92C2-25804820EDAC}">
                        <c15:formulaRef>
                          <c15:sqref>'o2'!$BM$4</c15:sqref>
                        </c15:formulaRef>
                      </c:ext>
                    </c:extLst>
                    <c:strCache>
                      <c:ptCount val="1"/>
                      <c:pt idx="0">
                        <c:v>Σw1</c:v>
                      </c:pt>
                    </c:strCache>
                  </c:strRef>
                </c:tx>
                <c:spPr>
                  <a:solidFill>
                    <a:srgbClr val="00B050">
                      <a:alpha val="14902"/>
                    </a:srgbClr>
                  </a:solidFill>
                  <a:ln w="19050">
                    <a:noFill/>
                  </a:ln>
                </c:spPr>
                <c:invertIfNegative val="0"/>
                <c:val>
                  <c:numRef>
                    <c:extLst>
                      <c:ext uri="{02D57815-91ED-43cb-92C2-25804820EDAC}">
                        <c15:formulaRef>
                          <c15:sqref>'o2'!$BM$5:$BM$1200</c15:sqref>
                        </c15:formulaRef>
                      </c:ext>
                    </c:extLst>
                    <c:numCache>
                      <c:formatCode>0%</c:formatCode>
                      <c:ptCount val="33"/>
                      <c:pt idx="0">
                        <c:v>1.0254108090723132E-2</c:v>
                      </c:pt>
                      <c:pt idx="1">
                        <c:v>3.3693487461026267E-2</c:v>
                      </c:pt>
                      <c:pt idx="2">
                        <c:v>1.1309665983534212E-2</c:v>
                      </c:pt>
                      <c:pt idx="3">
                        <c:v>3.2222139068441221E-4</c:v>
                      </c:pt>
                      <c:pt idx="4">
                        <c:v>2.6645522768540215E-2</c:v>
                      </c:pt>
                      <c:pt idx="5">
                        <c:v>4.2287302274081631E-2</c:v>
                      </c:pt>
                      <c:pt idx="6">
                        <c:v>3.700871313115249E-2</c:v>
                      </c:pt>
                      <c:pt idx="7">
                        <c:v>4.1087723228360962E-2</c:v>
                      </c:pt>
                      <c:pt idx="8">
                        <c:v>2.1637123859762727E-2</c:v>
                      </c:pt>
                      <c:pt idx="9">
                        <c:v>4.8353058859261992E-2</c:v>
                      </c:pt>
                      <c:pt idx="10">
                        <c:v>2.504335096121757E-2</c:v>
                      </c:pt>
                      <c:pt idx="11">
                        <c:v>4.8353058859261992E-2</c:v>
                      </c:pt>
                      <c:pt idx="12">
                        <c:v>1.7340360192981973E-2</c:v>
                      </c:pt>
                      <c:pt idx="13">
                        <c:v>2.6645522768540215E-2</c:v>
                      </c:pt>
                      <c:pt idx="14">
                        <c:v>4.8353058859261992E-2</c:v>
                      </c:pt>
                      <c:pt idx="15">
                        <c:v>3.2227726698040041E-2</c:v>
                      </c:pt>
                      <c:pt idx="16">
                        <c:v>3.02075759026839E-2</c:v>
                      </c:pt>
                      <c:pt idx="17">
                        <c:v>3.8925836944521688E-2</c:v>
                      </c:pt>
                      <c:pt idx="18">
                        <c:v>2.2569711386826723E-2</c:v>
                      </c:pt>
                      <c:pt idx="19">
                        <c:v>2.073217080517116E-2</c:v>
                      </c:pt>
                      <c:pt idx="20">
                        <c:v>2.504335096121757E-2</c:v>
                      </c:pt>
                      <c:pt idx="21">
                        <c:v>5.1904503595181827E-3</c:v>
                      </c:pt>
                      <c:pt idx="22">
                        <c:v>3.5277782902639637E-2</c:v>
                      </c:pt>
                      <c:pt idx="23">
                        <c:v>3.6122790409252557E-2</c:v>
                      </c:pt>
                      <c:pt idx="24">
                        <c:v>3.2227726698040041E-2</c:v>
                      </c:pt>
                      <c:pt idx="25">
                        <c:v>2.2099783639552017E-2</c:v>
                      </c:pt>
                      <c:pt idx="26">
                        <c:v>5.0388433920771449E-2</c:v>
                      </c:pt>
                      <c:pt idx="27">
                        <c:v>2.4530503740212792E-2</c:v>
                      </c:pt>
                      <c:pt idx="28">
                        <c:v>4.3586729831329059E-2</c:v>
                      </c:pt>
                      <c:pt idx="29">
                        <c:v>2.8958234561478075E-2</c:v>
                      </c:pt>
                      <c:pt idx="30">
                        <c:v>4.3586729831329059E-2</c:v>
                      </c:pt>
                      <c:pt idx="31">
                        <c:v>4.8353058859261992E-2</c:v>
                      </c:pt>
                      <c:pt idx="32">
                        <c:v>2.1637123859762727E-2</c:v>
                      </c:pt>
                    </c:numCache>
                  </c:numRef>
                </c:val>
                <c:extLst>
                  <c:ext xmlns:c16="http://schemas.microsoft.com/office/drawing/2014/chart" uri="{C3380CC4-5D6E-409C-BE32-E72D297353CC}">
                    <c16:uniqueId val="{00000007-C8E3-481E-A5CB-C5625C0D485C}"/>
                  </c:ext>
                </c:extLst>
              </c15:ser>
            </c15:filteredBarSeries>
          </c:ext>
        </c:extLst>
      </c:barChart>
      <c:lineChart>
        <c:grouping val="standard"/>
        <c:varyColors val="0"/>
        <c:ser>
          <c:idx val="2"/>
          <c:order val="6"/>
          <c:tx>
            <c:strRef>
              <c:f>'o2'!$BX$4</c:f>
              <c:strCache>
                <c:ptCount val="1"/>
                <c:pt idx="0">
                  <c:v>SEO</c:v>
                </c:pt>
              </c:strCache>
            </c:strRef>
          </c:tx>
          <c:marker>
            <c:symbol val="none"/>
          </c:marker>
          <c:cat>
            <c:multiLvlStrRef>
              <c:f>'o2'!$CE$5:$CE$1200</c:f>
            </c:multiLvlStrRef>
          </c:cat>
          <c:val>
            <c:numRef>
              <c:f>'o2'!$BY$5:$BY$1200</c:f>
              <c:numCache>
                <c:formatCode>0%</c:formatCode>
                <c:ptCount val="3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numCache>
            </c:numRef>
          </c:val>
          <c:smooth val="0"/>
          <c:extLst>
            <c:ext xmlns:c16="http://schemas.microsoft.com/office/drawing/2014/chart" uri="{C3380CC4-5D6E-409C-BE32-E72D297353CC}">
              <c16:uniqueId val="{00000002-C8E3-481E-A5CB-C5625C0D485C}"/>
            </c:ext>
          </c:extLst>
        </c:ser>
        <c:dLbls>
          <c:showLegendKey val="0"/>
          <c:showVal val="0"/>
          <c:showCatName val="0"/>
          <c:showSerName val="0"/>
          <c:showPercent val="0"/>
          <c:showBubbleSize val="0"/>
        </c:dLbls>
        <c:marker val="1"/>
        <c:smooth val="0"/>
        <c:axId val="1792402384"/>
        <c:axId val="1792429264"/>
      </c:lineChart>
      <c:scatterChart>
        <c:scatterStyle val="lineMarker"/>
        <c:varyColors val="0"/>
        <c:ser>
          <c:idx val="3"/>
          <c:order val="0"/>
          <c:tx>
            <c:strRef>
              <c:f>'o2'!$J$4</c:f>
              <c:strCache>
                <c:ptCount val="1"/>
                <c:pt idx="0">
                  <c:v>MED</c:v>
                </c:pt>
              </c:strCache>
            </c:strRef>
          </c:tx>
          <c:spPr>
            <a:ln w="19050">
              <a:noFill/>
            </a:ln>
          </c:spPr>
          <c:marker>
            <c:symbol val="x"/>
            <c:size val="7"/>
            <c:spPr>
              <a:noFill/>
              <a:ln w="19050">
                <a:solidFill>
                  <a:srgbClr val="00B050"/>
                </a:solidFill>
              </a:ln>
            </c:spPr>
          </c:marker>
          <c:yVal>
            <c:numRef>
              <c:f>'o2'!$J$5:$J$1200</c:f>
              <c:numCache>
                <c:formatCode>0.00</c:formatCode>
                <c:ptCount val="33"/>
                <c:pt idx="0">
                  <c:v>-651.33479544897318</c:v>
                </c:pt>
                <c:pt idx="1">
                  <c:v>-566.37808299910716</c:v>
                </c:pt>
                <c:pt idx="2">
                  <c:v>-492.50268086878884</c:v>
                </c:pt>
                <c:pt idx="3">
                  <c:v>-428.26320075546857</c:v>
                </c:pt>
                <c:pt idx="4">
                  <c:v>-372.40278326562486</c:v>
                </c:pt>
                <c:pt idx="5">
                  <c:v>-323.82850718749989</c:v>
                </c:pt>
                <c:pt idx="6">
                  <c:v>-281.59000624999993</c:v>
                </c:pt>
                <c:pt idx="7">
                  <c:v>-244.86087499999994</c:v>
                </c:pt>
                <c:pt idx="8">
                  <c:v>-212.92249999999996</c:v>
                </c:pt>
                <c:pt idx="9">
                  <c:v>-185.14999999999998</c:v>
                </c:pt>
                <c:pt idx="10">
                  <c:v>-161</c:v>
                </c:pt>
                <c:pt idx="11">
                  <c:v>-140</c:v>
                </c:pt>
                <c:pt idx="12">
                  <c:v>-425</c:v>
                </c:pt>
                <c:pt idx="13">
                  <c:v>-70.833333333333329</c:v>
                </c:pt>
                <c:pt idx="14">
                  <c:v>-595</c:v>
                </c:pt>
                <c:pt idx="15">
                  <c:v>-99.166666666666671</c:v>
                </c:pt>
                <c:pt idx="16">
                  <c:v>-340</c:v>
                </c:pt>
                <c:pt idx="17">
                  <c:v>-56.666666666666664</c:v>
                </c:pt>
                <c:pt idx="18">
                  <c:v>-9.4444444444444446</c:v>
                </c:pt>
                <c:pt idx="19">
                  <c:v>-340</c:v>
                </c:pt>
                <c:pt idx="20">
                  <c:v>-56.666666666666664</c:v>
                </c:pt>
                <c:pt idx="21">
                  <c:v>-510</c:v>
                </c:pt>
                <c:pt idx="22">
                  <c:v>-85</c:v>
                </c:pt>
                <c:pt idx="23">
                  <c:v>-255</c:v>
                </c:pt>
                <c:pt idx="24">
                  <c:v>-42.5</c:v>
                </c:pt>
                <c:pt idx="25">
                  <c:v>-7.083333333333333</c:v>
                </c:pt>
                <c:pt idx="26">
                  <c:v>-340</c:v>
                </c:pt>
                <c:pt idx="27">
                  <c:v>-56.666666666666664</c:v>
                </c:pt>
                <c:pt idx="28">
                  <c:v>-170</c:v>
                </c:pt>
                <c:pt idx="29">
                  <c:v>-28.333333333333332</c:v>
                </c:pt>
                <c:pt idx="30">
                  <c:v>-4.7222222222222223</c:v>
                </c:pt>
                <c:pt idx="31">
                  <c:v>-255</c:v>
                </c:pt>
                <c:pt idx="32">
                  <c:v>-42.5</c:v>
                </c:pt>
              </c:numCache>
            </c:numRef>
          </c:yVal>
          <c:smooth val="0"/>
          <c:extLst>
            <c:ext xmlns:c16="http://schemas.microsoft.com/office/drawing/2014/chart" uri="{C3380CC4-5D6E-409C-BE32-E72D297353CC}">
              <c16:uniqueId val="{00000003-C8E3-481E-A5CB-C5625C0D485C}"/>
            </c:ext>
          </c:extLst>
        </c:ser>
        <c:ser>
          <c:idx val="5"/>
          <c:order val="2"/>
          <c:tx>
            <c:strRef>
              <c:f>'o2'!$BB$4</c:f>
              <c:strCache>
                <c:ptCount val="1"/>
                <c:pt idx="0">
                  <c:v>Blue</c:v>
                </c:pt>
              </c:strCache>
            </c:strRef>
          </c:tx>
          <c:spPr>
            <a:ln w="19050">
              <a:noFill/>
            </a:ln>
          </c:spPr>
          <c:marker>
            <c:symbol val="dash"/>
            <c:size val="7"/>
            <c:spPr>
              <a:solidFill>
                <a:srgbClr val="0000FF"/>
              </a:solidFill>
              <a:ln>
                <a:noFill/>
              </a:ln>
            </c:spPr>
          </c:marker>
          <c:yVal>
            <c:numRef>
              <c:f>'o2'!$BB$5:$BB$1200</c:f>
              <c:numCache>
                <c:formatCode>0.0</c:formatCode>
                <c:ptCount val="33"/>
                <c:pt idx="0">
                  <c:v>-503.55954544897315</c:v>
                </c:pt>
                <c:pt idx="1">
                  <c:v>-418.60283299910714</c:v>
                </c:pt>
                <c:pt idx="2">
                  <c:v>-344.72743086878882</c:v>
                </c:pt>
                <c:pt idx="3">
                  <c:v>-280.48795075546855</c:v>
                </c:pt>
                <c:pt idx="4">
                  <c:v>-224.62753326562486</c:v>
                </c:pt>
                <c:pt idx="5">
                  <c:v>-176.0532571874999</c:v>
                </c:pt>
                <c:pt idx="6">
                  <c:v>-133.81475624999996</c:v>
                </c:pt>
                <c:pt idx="7">
                  <c:v>-97.085624999999936</c:v>
                </c:pt>
                <c:pt idx="8">
                  <c:v>-65.147249999999929</c:v>
                </c:pt>
                <c:pt idx="9">
                  <c:v>-37.374749999999977</c:v>
                </c:pt>
                <c:pt idx="10">
                  <c:v>-13.22475</c:v>
                </c:pt>
                <c:pt idx="11">
                  <c:v>7.7752499999999714</c:v>
                </c:pt>
                <c:pt idx="12">
                  <c:v>-277.22475000000003</c:v>
                </c:pt>
                <c:pt idx="13">
                  <c:v>76.941916666666685</c:v>
                </c:pt>
                <c:pt idx="14">
                  <c:v>-447.22475000000003</c:v>
                </c:pt>
                <c:pt idx="15">
                  <c:v>48.608583333333314</c:v>
                </c:pt>
                <c:pt idx="16">
                  <c:v>-192.22475</c:v>
                </c:pt>
                <c:pt idx="17">
                  <c:v>91.108583333333371</c:v>
                </c:pt>
                <c:pt idx="18">
                  <c:v>138.33080555555551</c:v>
                </c:pt>
                <c:pt idx="19">
                  <c:v>-192.22474999999997</c:v>
                </c:pt>
                <c:pt idx="20">
                  <c:v>91.108583333333343</c:v>
                </c:pt>
                <c:pt idx="21">
                  <c:v>-362.22474999999997</c:v>
                </c:pt>
                <c:pt idx="22">
                  <c:v>62.77525</c:v>
                </c:pt>
                <c:pt idx="23">
                  <c:v>-107.22475</c:v>
                </c:pt>
                <c:pt idx="24">
                  <c:v>105.27525</c:v>
                </c:pt>
                <c:pt idx="25">
                  <c:v>140.69191666666666</c:v>
                </c:pt>
                <c:pt idx="26">
                  <c:v>-192.22474999999997</c:v>
                </c:pt>
                <c:pt idx="27">
                  <c:v>91.108583333333371</c:v>
                </c:pt>
                <c:pt idx="28">
                  <c:v>-22.224750000000029</c:v>
                </c:pt>
                <c:pt idx="29">
                  <c:v>119.44191666666669</c:v>
                </c:pt>
                <c:pt idx="30">
                  <c:v>143.05302777777774</c:v>
                </c:pt>
                <c:pt idx="31">
                  <c:v>-107.22474999999997</c:v>
                </c:pt>
                <c:pt idx="32">
                  <c:v>105.27525</c:v>
                </c:pt>
              </c:numCache>
            </c:numRef>
          </c:yVal>
          <c:smooth val="0"/>
          <c:extLst>
            <c:ext xmlns:c16="http://schemas.microsoft.com/office/drawing/2014/chart" uri="{C3380CC4-5D6E-409C-BE32-E72D297353CC}">
              <c16:uniqueId val="{00000004-C8E3-481E-A5CB-C5625C0D485C}"/>
            </c:ext>
          </c:extLst>
        </c:ser>
        <c:ser>
          <c:idx val="6"/>
          <c:order val="3"/>
          <c:tx>
            <c:strRef>
              <c:f>'o2'!$BA$4</c:f>
              <c:strCache>
                <c:ptCount val="1"/>
                <c:pt idx="0">
                  <c:v>Red</c:v>
                </c:pt>
              </c:strCache>
            </c:strRef>
          </c:tx>
          <c:spPr>
            <a:ln w="19050">
              <a:noFill/>
            </a:ln>
          </c:spPr>
          <c:marker>
            <c:symbol val="dash"/>
            <c:size val="7"/>
            <c:spPr>
              <a:solidFill>
                <a:srgbClr val="FF0000"/>
              </a:solidFill>
              <a:ln>
                <a:noFill/>
              </a:ln>
            </c:spPr>
          </c:marker>
          <c:yVal>
            <c:numRef>
              <c:f>'o2'!$BA$5:$BA$1200</c:f>
              <c:numCache>
                <c:formatCode>0.0</c:formatCode>
                <c:ptCount val="33"/>
                <c:pt idx="0">
                  <c:v>-799.1100454489731</c:v>
                </c:pt>
                <c:pt idx="1">
                  <c:v>-714.15333299910719</c:v>
                </c:pt>
                <c:pt idx="2">
                  <c:v>-640.27793086878887</c:v>
                </c:pt>
                <c:pt idx="3">
                  <c:v>-576.0384507554686</c:v>
                </c:pt>
                <c:pt idx="4">
                  <c:v>-520.17803326562489</c:v>
                </c:pt>
                <c:pt idx="5">
                  <c:v>-471.60375718749992</c:v>
                </c:pt>
                <c:pt idx="6">
                  <c:v>-429.3652562499999</c:v>
                </c:pt>
                <c:pt idx="7">
                  <c:v>-392.63612499999994</c:v>
                </c:pt>
                <c:pt idx="8">
                  <c:v>-360.69774999999993</c:v>
                </c:pt>
                <c:pt idx="9">
                  <c:v>-332.92525000000001</c:v>
                </c:pt>
                <c:pt idx="10">
                  <c:v>-308.77525000000003</c:v>
                </c:pt>
                <c:pt idx="11">
                  <c:v>-287.77525000000003</c:v>
                </c:pt>
                <c:pt idx="12">
                  <c:v>-572.77525000000003</c:v>
                </c:pt>
                <c:pt idx="13">
                  <c:v>-218.60858333333331</c:v>
                </c:pt>
                <c:pt idx="14">
                  <c:v>-742.77525000000003</c:v>
                </c:pt>
                <c:pt idx="15">
                  <c:v>-246.94191666666669</c:v>
                </c:pt>
                <c:pt idx="16">
                  <c:v>-487.77525000000003</c:v>
                </c:pt>
                <c:pt idx="17">
                  <c:v>-204.44191666666666</c:v>
                </c:pt>
                <c:pt idx="18">
                  <c:v>-157.21969444444449</c:v>
                </c:pt>
                <c:pt idx="19">
                  <c:v>-487.77525000000003</c:v>
                </c:pt>
                <c:pt idx="20">
                  <c:v>-204.44191666666666</c:v>
                </c:pt>
                <c:pt idx="21">
                  <c:v>-657.77524999999991</c:v>
                </c:pt>
                <c:pt idx="22">
                  <c:v>-232.77525</c:v>
                </c:pt>
                <c:pt idx="23">
                  <c:v>-402.77525000000003</c:v>
                </c:pt>
                <c:pt idx="24">
                  <c:v>-190.27525</c:v>
                </c:pt>
                <c:pt idx="25">
                  <c:v>-154.85858333333334</c:v>
                </c:pt>
                <c:pt idx="26">
                  <c:v>-487.77525000000003</c:v>
                </c:pt>
                <c:pt idx="27">
                  <c:v>-204.44191666666666</c:v>
                </c:pt>
                <c:pt idx="28">
                  <c:v>-317.77525000000003</c:v>
                </c:pt>
                <c:pt idx="29">
                  <c:v>-176.10858333333331</c:v>
                </c:pt>
                <c:pt idx="30">
                  <c:v>-152.49747222222226</c:v>
                </c:pt>
                <c:pt idx="31">
                  <c:v>-402.77525000000003</c:v>
                </c:pt>
                <c:pt idx="32">
                  <c:v>-190.27525</c:v>
                </c:pt>
              </c:numCache>
            </c:numRef>
          </c:yVal>
          <c:smooth val="0"/>
          <c:extLst>
            <c:ext xmlns:c16="http://schemas.microsoft.com/office/drawing/2014/chart" uri="{C3380CC4-5D6E-409C-BE32-E72D297353CC}">
              <c16:uniqueId val="{00000005-C8E3-481E-A5CB-C5625C0D485C}"/>
            </c:ext>
          </c:extLst>
        </c:ser>
        <c:ser>
          <c:idx val="1"/>
          <c:order val="4"/>
          <c:tx>
            <c:strRef>
              <c:f>'o2'!$AC$4</c:f>
              <c:strCache>
                <c:ptCount val="1"/>
                <c:pt idx="0">
                  <c:v>Target.1</c:v>
                </c:pt>
              </c:strCache>
            </c:strRef>
          </c:tx>
          <c:spPr>
            <a:ln w="9525">
              <a:solidFill>
                <a:sysClr val="windowText" lastClr="000000"/>
              </a:solidFill>
              <a:prstDash val="dash"/>
            </a:ln>
          </c:spPr>
          <c:marker>
            <c:symbol val="circle"/>
            <c:size val="5"/>
            <c:spPr>
              <a:noFill/>
              <a:ln w="12700">
                <a:solidFill>
                  <a:sysClr val="windowText" lastClr="000000"/>
                </a:solidFill>
                <a:prstDash val="solid"/>
              </a:ln>
            </c:spPr>
          </c:marker>
          <c:yVal>
            <c:numRef>
              <c:f>'o2'!$X$5:$X$1200</c:f>
              <c:numCache>
                <c:formatCode>#,##0.0</c:formatCode>
                <c:ptCount val="33"/>
                <c:pt idx="0">
                  <c:v>-651.33479544897318</c:v>
                </c:pt>
                <c:pt idx="1">
                  <c:v>-566.37808299910716</c:v>
                </c:pt>
                <c:pt idx="2">
                  <c:v>-492.50268086878884</c:v>
                </c:pt>
                <c:pt idx="3">
                  <c:v>-428.26320075546857</c:v>
                </c:pt>
                <c:pt idx="4">
                  <c:v>-372.40278326562486</c:v>
                </c:pt>
                <c:pt idx="5">
                  <c:v>-323.82850718749989</c:v>
                </c:pt>
                <c:pt idx="6">
                  <c:v>-281.59000624999993</c:v>
                </c:pt>
                <c:pt idx="7">
                  <c:v>-244.86087499999994</c:v>
                </c:pt>
                <c:pt idx="8">
                  <c:v>-212.92249999999996</c:v>
                </c:pt>
                <c:pt idx="9">
                  <c:v>-185.14999999999998</c:v>
                </c:pt>
                <c:pt idx="10">
                  <c:v>-161</c:v>
                </c:pt>
                <c:pt idx="11">
                  <c:v>-140</c:v>
                </c:pt>
                <c:pt idx="12">
                  <c:v>-425</c:v>
                </c:pt>
                <c:pt idx="13">
                  <c:v>-70.833333333333314</c:v>
                </c:pt>
                <c:pt idx="14">
                  <c:v>-595</c:v>
                </c:pt>
                <c:pt idx="15">
                  <c:v>-99.166666666666686</c:v>
                </c:pt>
                <c:pt idx="16">
                  <c:v>-340</c:v>
                </c:pt>
                <c:pt idx="17">
                  <c:v>-56.666666666666657</c:v>
                </c:pt>
                <c:pt idx="18">
                  <c:v>-9.4444444444444855</c:v>
                </c:pt>
                <c:pt idx="19">
                  <c:v>-340</c:v>
                </c:pt>
                <c:pt idx="20">
                  <c:v>-56.666666666666657</c:v>
                </c:pt>
                <c:pt idx="21">
                  <c:v>-510</c:v>
                </c:pt>
                <c:pt idx="22">
                  <c:v>-85</c:v>
                </c:pt>
                <c:pt idx="23">
                  <c:v>-255</c:v>
                </c:pt>
                <c:pt idx="24">
                  <c:v>-42.5</c:v>
                </c:pt>
                <c:pt idx="25">
                  <c:v>-7.0833333333333428</c:v>
                </c:pt>
                <c:pt idx="26">
                  <c:v>-340</c:v>
                </c:pt>
                <c:pt idx="27">
                  <c:v>-56.666666666666657</c:v>
                </c:pt>
                <c:pt idx="28">
                  <c:v>-170</c:v>
                </c:pt>
                <c:pt idx="29">
                  <c:v>-28.333333333333314</c:v>
                </c:pt>
                <c:pt idx="30">
                  <c:v>-4.722222222222257</c:v>
                </c:pt>
                <c:pt idx="31">
                  <c:v>-255</c:v>
                </c:pt>
                <c:pt idx="32">
                  <c:v>-42.5</c:v>
                </c:pt>
              </c:numCache>
            </c:numRef>
          </c:yVal>
          <c:smooth val="0"/>
          <c:extLst>
            <c:ext xmlns:c16="http://schemas.microsoft.com/office/drawing/2014/chart" uri="{C3380CC4-5D6E-409C-BE32-E72D297353CC}">
              <c16:uniqueId val="{00000006-C8E3-481E-A5CB-C5625C0D485C}"/>
            </c:ext>
          </c:extLst>
        </c:ser>
        <c:dLbls>
          <c:showLegendKey val="0"/>
          <c:showVal val="0"/>
          <c:showCatName val="0"/>
          <c:showSerName val="0"/>
          <c:showPercent val="0"/>
          <c:showBubbleSize val="0"/>
        </c:dLbls>
        <c:axId val="78627231"/>
        <c:axId val="78627647"/>
      </c:scatterChart>
      <c:catAx>
        <c:axId val="78627231"/>
        <c:scaling>
          <c:orientation val="minMax"/>
        </c:scaling>
        <c:delete val="0"/>
        <c:axPos val="t"/>
        <c:numFmt formatCode="0" sourceLinked="1"/>
        <c:majorTickMark val="none"/>
        <c:minorTickMark val="none"/>
        <c:tickLblPos val="high"/>
        <c:txPr>
          <a:bodyPr/>
          <a:lstStyle/>
          <a:p>
            <a:pPr>
              <a:defRPr sz="1100" b="0">
                <a:solidFill>
                  <a:sysClr val="windowText" lastClr="000000"/>
                </a:solidFill>
              </a:defRPr>
            </a:pPr>
            <a:endParaRPr lang="LID4096"/>
          </a:p>
        </c:txPr>
        <c:crossAx val="78627647"/>
        <c:crossesAt val="0"/>
        <c:auto val="1"/>
        <c:lblAlgn val="ctr"/>
        <c:lblOffset val="100"/>
        <c:tickLblSkip val="1"/>
        <c:noMultiLvlLbl val="0"/>
      </c:catAx>
      <c:valAx>
        <c:axId val="78627647"/>
        <c:scaling>
          <c:orientation val="maxMin"/>
        </c:scaling>
        <c:delete val="0"/>
        <c:axPos val="l"/>
        <c:majorGridlines/>
        <c:numFmt formatCode="#,##0" sourceLinked="0"/>
        <c:majorTickMark val="none"/>
        <c:minorTickMark val="none"/>
        <c:tickLblPos val="low"/>
        <c:spPr>
          <a:noFill/>
          <a:ln w="9525" cap="flat" cmpd="sng" algn="ctr">
            <a:noFill/>
            <a:round/>
          </a:ln>
          <a:effectLst/>
        </c:spPr>
        <c:txPr>
          <a:bodyPr rot="-60000000" vert="horz"/>
          <a:lstStyle/>
          <a:p>
            <a:pPr>
              <a:defRPr sz="1300">
                <a:latin typeface="+mj-lt"/>
              </a:defRPr>
            </a:pPr>
            <a:endParaRPr lang="LID4096"/>
          </a:p>
        </c:txPr>
        <c:crossAx val="78627231"/>
        <c:crosses val="autoZero"/>
        <c:crossBetween val="between"/>
      </c:valAx>
      <c:valAx>
        <c:axId val="1792429264"/>
        <c:scaling>
          <c:orientation val="maxMin"/>
        </c:scaling>
        <c:delete val="0"/>
        <c:axPos val="r"/>
        <c:numFmt formatCode="General" sourceLinked="0"/>
        <c:majorTickMark val="out"/>
        <c:minorTickMark val="none"/>
        <c:tickLblPos val="nextTo"/>
        <c:txPr>
          <a:bodyPr/>
          <a:lstStyle/>
          <a:p>
            <a:pPr>
              <a:defRPr sz="1500">
                <a:solidFill>
                  <a:schemeClr val="accent2"/>
                </a:solidFill>
              </a:defRPr>
            </a:pPr>
            <a:endParaRPr lang="LID4096"/>
          </a:p>
        </c:txPr>
        <c:crossAx val="1792402384"/>
        <c:crosses val="max"/>
        <c:crossBetween val="between"/>
      </c:valAx>
      <c:catAx>
        <c:axId val="1792402384"/>
        <c:scaling>
          <c:orientation val="minMax"/>
        </c:scaling>
        <c:delete val="1"/>
        <c:axPos val="t"/>
        <c:majorTickMark val="out"/>
        <c:minorTickMark val="none"/>
        <c:tickLblPos val="nextTo"/>
        <c:crossAx val="1792429264"/>
        <c:crosses val="autoZero"/>
        <c:auto val="1"/>
        <c:lblAlgn val="ctr"/>
        <c:lblOffset val="100"/>
        <c:noMultiLvlLbl val="0"/>
      </c:catAx>
      <c:spPr>
        <a:noFill/>
        <a:ln>
          <a:noFill/>
        </a:ln>
      </c:spPr>
    </c:plotArea>
    <c:legend>
      <c:legendPos val="t"/>
      <c:layout>
        <c:manualLayout>
          <c:xMode val="edge"/>
          <c:yMode val="edge"/>
          <c:x val="0.52412112635189034"/>
          <c:y val="0"/>
          <c:w val="0.47587887364810971"/>
          <c:h val="0.20616855769458026"/>
        </c:manualLayout>
      </c:layout>
      <c:overlay val="0"/>
      <c:txPr>
        <a:bodyPr/>
        <a:lstStyle/>
        <a:p>
          <a:pPr>
            <a:defRPr sz="500"/>
          </a:pPr>
          <a:endParaRPr lang="LID4096"/>
        </a:p>
      </c:txPr>
    </c:legend>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'o2'!$B$2</c:f>
              <c:strCache>
                <c:ptCount val="1"/>
                <c:pt idx="0">
                  <c:v>Drain 35 (%)</c:v>
                </c:pt>
              </c:strCache>
            </c:strRef>
          </c:tx>
          <c:spPr>
            <a:ln w="25400" cap="rnd">
              <a:noFill/>
              <a:round/>
            </a:ln>
            <a:effectLst/>
          </c:spPr>
          <c:marker>
            <c:symbol val="none"/>
          </c:marker>
          <c:dLbls>
            <c:dLbl>
              <c:idx val="0"/>
              <c:layout>
                <c:manualLayout>
                  <c:x val="-3.1049391553328561E-3"/>
                  <c:y val="1.1256342949251903E-6"/>
                </c:manualLayout>
              </c:layout>
              <c:dLblPos val="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29CE-4F19-9B40-D451961DBEEC}"/>
                </c:ext>
              </c:extLst>
            </c:dLbl>
            <c:spPr>
              <a:noFill/>
              <a:ln>
                <a:noFill/>
              </a:ln>
              <a:effectLst/>
            </c:spPr>
            <c:txPr>
              <a:bodyPr rot="0" spcFirstLastPara="1" vertOverflow="ellipsis" vert="horz" wrap="square" anchor="ctr" anchorCtr="0"/>
              <a:lstStyle/>
              <a:p>
                <a:pPr algn="l">
                  <a:defRPr sz="18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29CE-4F19-9B40-D451961DBEEC}"/>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sz="2500" b="1"/>
      </a:pPr>
      <a:endParaRPr lang="LID4096"/>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9491437332709645E-2"/>
          <c:y val="0.22033316590415569"/>
          <c:w val="0.77236118469581216"/>
          <c:h val="0.63620454782030178"/>
        </c:manualLayout>
      </c:layout>
      <c:barChart>
        <c:barDir val="col"/>
        <c:grouping val="clustered"/>
        <c:varyColors val="0"/>
        <c:ser>
          <c:idx val="4"/>
          <c:order val="1"/>
          <c:tx>
            <c:strRef>
              <c:f>'o6'!$K$4</c:f>
              <c:strCache>
                <c:ptCount val="1"/>
                <c:pt idx="0">
                  <c:v>MOD</c:v>
                </c:pt>
              </c:strCache>
            </c:strRef>
          </c:tx>
          <c:spPr>
            <a:solidFill>
              <a:srgbClr val="4472C4">
                <a:lumMod val="20000"/>
                <a:lumOff val="80000"/>
              </a:srgbClr>
            </a:solidFill>
          </c:spPr>
          <c:invertIfNegative val="0"/>
          <c:cat>
            <c:numRef>
              <c:f>'o6'!$E$5:$E$1200</c:f>
              <c:numCache>
                <c:formatCode>0</c:formatCode>
                <c:ptCount val="2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numCache>
            </c:numRef>
          </c:cat>
          <c:val>
            <c:numRef>
              <c:f>'o6'!$K$5:$K$1200</c:f>
              <c:numCache>
                <c:formatCode>0.0</c:formatCode>
                <c:ptCount val="21"/>
                <c:pt idx="0">
                  <c:v>24.600760000000001</c:v>
                </c:pt>
                <c:pt idx="1">
                  <c:v>287.06990000000002</c:v>
                </c:pt>
                <c:pt idx="2">
                  <c:v>287.24889999999999</c:v>
                </c:pt>
                <c:pt idx="3">
                  <c:v>150.42219999999998</c:v>
                </c:pt>
                <c:pt idx="4">
                  <c:v>36.472080000000005</c:v>
                </c:pt>
                <c:pt idx="5">
                  <c:v>89.384270000000001</c:v>
                </c:pt>
                <c:pt idx="6">
                  <c:v>346.98499999999996</c:v>
                </c:pt>
                <c:pt idx="7">
                  <c:v>148.60279999999997</c:v>
                </c:pt>
                <c:pt idx="8">
                  <c:v>267.87849999999997</c:v>
                </c:pt>
                <c:pt idx="9">
                  <c:v>35.304280000000006</c:v>
                </c:pt>
                <c:pt idx="10">
                  <c:v>269.68259999999998</c:v>
                </c:pt>
                <c:pt idx="11">
                  <c:v>423.54259999999999</c:v>
                </c:pt>
                <c:pt idx="12">
                  <c:v>447.20819999999998</c:v>
                </c:pt>
                <c:pt idx="13">
                  <c:v>227.1583</c:v>
                </c:pt>
                <c:pt idx="14">
                  <c:v>352.83299999999997</c:v>
                </c:pt>
                <c:pt idx="15">
                  <c:v>200.30340000000001</c:v>
                </c:pt>
                <c:pt idx="16">
                  <c:v>162.4145</c:v>
                </c:pt>
                <c:pt idx="17">
                  <c:v>157.57549999999998</c:v>
                </c:pt>
                <c:pt idx="18">
                  <c:v>152.0368</c:v>
                </c:pt>
                <c:pt idx="19">
                  <c:v>186.0763</c:v>
                </c:pt>
                <c:pt idx="20">
                  <c:v>298.2</c:v>
                </c:pt>
              </c:numCache>
            </c:numRef>
          </c:val>
          <c:extLst>
            <c:ext xmlns:c16="http://schemas.microsoft.com/office/drawing/2014/chart" uri="{C3380CC4-5D6E-409C-BE32-E72D297353CC}">
              <c16:uniqueId val="{00000000-C834-45C7-BD88-E3C86FE6816C}"/>
            </c:ext>
          </c:extLst>
        </c:ser>
        <c:dLbls>
          <c:showLegendKey val="0"/>
          <c:showVal val="0"/>
          <c:showCatName val="0"/>
          <c:showSerName val="0"/>
          <c:showPercent val="0"/>
          <c:showBubbleSize val="0"/>
        </c:dLbls>
        <c:gapWidth val="150"/>
        <c:axId val="78627231"/>
        <c:axId val="78627647"/>
      </c:barChart>
      <c:barChart>
        <c:barDir val="col"/>
        <c:grouping val="clustered"/>
        <c:varyColors val="0"/>
        <c:ser>
          <c:idx val="0"/>
          <c:order val="5"/>
          <c:tx>
            <c:strRef>
              <c:f>'o6'!$BP$4</c:f>
              <c:strCache>
                <c:ptCount val="1"/>
                <c:pt idx="0">
                  <c:v>Beta</c:v>
                </c:pt>
              </c:strCache>
            </c:strRef>
          </c:tx>
          <c:spPr>
            <a:solidFill>
              <a:srgbClr val="FFE5FF">
                <a:alpha val="25098"/>
              </a:srgbClr>
            </a:solidFill>
            <a:ln w="3175">
              <a:solidFill>
                <a:sysClr val="windowText" lastClr="000000"/>
              </a:solidFill>
            </a:ln>
          </c:spPr>
          <c:invertIfNegative val="0"/>
          <c:val>
            <c:numRef>
              <c:f>'o6'!$BP$5:$BP$1200</c:f>
              <c:numCache>
                <c:formatCode>0.00</c:formatCode>
                <c:ptCount val="21"/>
                <c:pt idx="0">
                  <c:v>1.6909649815287584E-4</c:v>
                </c:pt>
                <c:pt idx="1">
                  <c:v>1.9986576515546219E-3</c:v>
                </c:pt>
                <c:pt idx="2">
                  <c:v>6.0770560349056812E-4</c:v>
                </c:pt>
                <c:pt idx="3">
                  <c:v>9.3250067777908249E-4</c:v>
                </c:pt>
                <c:pt idx="4">
                  <c:v>1.6118542091175594E-4</c:v>
                </c:pt>
                <c:pt idx="5">
                  <c:v>2.8755505061197337E-4</c:v>
                </c:pt>
                <c:pt idx="6">
                  <c:v>1.7062325064199312E-4</c:v>
                </c:pt>
                <c:pt idx="7">
                  <c:v>1.7062325064199312E-4</c:v>
                </c:pt>
                <c:pt idx="8">
                  <c:v>1.7062325064199312E-4</c:v>
                </c:pt>
                <c:pt idx="9">
                  <c:v>1.4887570192259321E-4</c:v>
                </c:pt>
                <c:pt idx="10">
                  <c:v>1.2587945837026972E-3</c:v>
                </c:pt>
                <c:pt idx="11">
                  <c:v>6.9664637765262042E-4</c:v>
                </c:pt>
                <c:pt idx="12">
                  <c:v>6.2671328824536723E-4</c:v>
                </c:pt>
                <c:pt idx="13">
                  <c:v>1.1183876068851476E-3</c:v>
                </c:pt>
                <c:pt idx="14">
                  <c:v>8.2465377875640567E-4</c:v>
                </c:pt>
                <c:pt idx="15">
                  <c:v>1.403780182293984E-3</c:v>
                </c:pt>
                <c:pt idx="16">
                  <c:v>1.3171588091116318E-3</c:v>
                </c:pt>
                <c:pt idx="17">
                  <c:v>6.9572407918867655E-4</c:v>
                </c:pt>
                <c:pt idx="18">
                  <c:v>3.4745832070220934E-4</c:v>
                </c:pt>
                <c:pt idx="19">
                  <c:v>5.8586059739038749E-4</c:v>
                </c:pt>
                <c:pt idx="20">
                  <c:v>7.4354644835807949E-4</c:v>
                </c:pt>
              </c:numCache>
            </c:numRef>
          </c:val>
          <c:extLst xmlns:c15="http://schemas.microsoft.com/office/drawing/2012/chart">
            <c:ext xmlns:c16="http://schemas.microsoft.com/office/drawing/2014/chart" uri="{C3380CC4-5D6E-409C-BE32-E72D297353CC}">
              <c16:uniqueId val="{00000001-C834-45C7-BD88-E3C86FE6816C}"/>
            </c:ext>
          </c:extLst>
        </c:ser>
        <c:dLbls>
          <c:showLegendKey val="0"/>
          <c:showVal val="0"/>
          <c:showCatName val="0"/>
          <c:showSerName val="0"/>
          <c:showPercent val="0"/>
          <c:showBubbleSize val="0"/>
        </c:dLbls>
        <c:gapWidth val="0"/>
        <c:overlap val="100"/>
        <c:axId val="1792402384"/>
        <c:axId val="1792429264"/>
        <c:extLst>
          <c:ext xmlns:c15="http://schemas.microsoft.com/office/drawing/2012/chart" uri="{02D57815-91ED-43cb-92C2-25804820EDAC}">
            <c15:filteredBarSeries>
              <c15:ser>
                <c:idx val="7"/>
                <c:order val="7"/>
                <c:tx>
                  <c:strRef>
                    <c:extLst>
                      <c:ext uri="{02D57815-91ED-43cb-92C2-25804820EDAC}">
                        <c15:formulaRef>
                          <c15:sqref>'o6'!$BM$4</c15:sqref>
                        </c15:formulaRef>
                      </c:ext>
                    </c:extLst>
                    <c:strCache>
                      <c:ptCount val="1"/>
                      <c:pt idx="0">
                        <c:v>Σw1</c:v>
                      </c:pt>
                    </c:strCache>
                  </c:strRef>
                </c:tx>
                <c:spPr>
                  <a:solidFill>
                    <a:srgbClr val="00B050">
                      <a:alpha val="14902"/>
                    </a:srgbClr>
                  </a:solidFill>
                  <a:ln w="19050">
                    <a:noFill/>
                  </a:ln>
                </c:spPr>
                <c:invertIfNegative val="0"/>
                <c:val>
                  <c:numRef>
                    <c:extLst>
                      <c:ext uri="{02D57815-91ED-43cb-92C2-25804820EDAC}">
                        <c15:formulaRef>
                          <c15:sqref>'o6'!$BM$5:$BM$1200</c15:sqref>
                        </c15:formulaRef>
                      </c:ext>
                    </c:extLst>
                    <c:numCache>
                      <c:formatCode>0%</c:formatCode>
                      <c:ptCount val="21"/>
                      <c:pt idx="0">
                        <c:v>5.5113969859529606E-2</c:v>
                      </c:pt>
                      <c:pt idx="1">
                        <c:v>2.9756673691526559E-2</c:v>
                      </c:pt>
                      <c:pt idx="2">
                        <c:v>6.3714495120015188E-2</c:v>
                      </c:pt>
                      <c:pt idx="3">
                        <c:v>4.7975000426855909E-2</c:v>
                      </c:pt>
                      <c:pt idx="4">
                        <c:v>5.5113969859529606E-2</c:v>
                      </c:pt>
                      <c:pt idx="5">
                        <c:v>5.1954057997271409E-2</c:v>
                      </c:pt>
                      <c:pt idx="6">
                        <c:v>4.0743799539232832E-4</c:v>
                      </c:pt>
                      <c:pt idx="7">
                        <c:v>4.9220406363027359E-2</c:v>
                      </c:pt>
                      <c:pt idx="8">
                        <c:v>5.1954057997271409E-2</c:v>
                      </c:pt>
                      <c:pt idx="9">
                        <c:v>5.5113969859529606E-2</c:v>
                      </c:pt>
                      <c:pt idx="10">
                        <c:v>4.7975000426855909E-2</c:v>
                      </c:pt>
                      <c:pt idx="11">
                        <c:v>5.0542572564629407E-2</c:v>
                      </c:pt>
                      <c:pt idx="12">
                        <c:v>5.0542572564629407E-2</c:v>
                      </c:pt>
                      <c:pt idx="13">
                        <c:v>4.9220406363027359E-2</c:v>
                      </c:pt>
                      <c:pt idx="14">
                        <c:v>5.3470896439181931E-2</c:v>
                      </c:pt>
                      <c:pt idx="15">
                        <c:v>5.3470896439181931E-2</c:v>
                      </c:pt>
                      <c:pt idx="16">
                        <c:v>3.0381627014451382E-2</c:v>
                      </c:pt>
                      <c:pt idx="17">
                        <c:v>4.7975000426855909E-2</c:v>
                      </c:pt>
                      <c:pt idx="18">
                        <c:v>4.9220406363027359E-2</c:v>
                      </c:pt>
                      <c:pt idx="19">
                        <c:v>4.7975000426855909E-2</c:v>
                      </c:pt>
                      <c:pt idx="20">
                        <c:v>5.890158180135447E-2</c:v>
                      </c:pt>
                    </c:numCache>
                  </c:numRef>
                </c:val>
                <c:extLst>
                  <c:ext xmlns:c16="http://schemas.microsoft.com/office/drawing/2014/chart" uri="{C3380CC4-5D6E-409C-BE32-E72D297353CC}">
                    <c16:uniqueId val="{00000007-C834-45C7-BD88-E3C86FE6816C}"/>
                  </c:ext>
                </c:extLst>
              </c15:ser>
            </c15:filteredBarSeries>
          </c:ext>
        </c:extLst>
      </c:barChart>
      <c:lineChart>
        <c:grouping val="standard"/>
        <c:varyColors val="0"/>
        <c:ser>
          <c:idx val="2"/>
          <c:order val="6"/>
          <c:tx>
            <c:strRef>
              <c:f>'o6'!$BX$4</c:f>
              <c:strCache>
                <c:ptCount val="1"/>
                <c:pt idx="0">
                  <c:v>SEO</c:v>
                </c:pt>
              </c:strCache>
            </c:strRef>
          </c:tx>
          <c:marker>
            <c:symbol val="none"/>
          </c:marker>
          <c:cat>
            <c:multiLvlStrRef>
              <c:f>'o6'!$CE$5:$CE$1200</c:f>
            </c:multiLvlStrRef>
          </c:cat>
          <c:val>
            <c:numRef>
              <c:f>'o6'!$BY$5:$BY$1200</c:f>
              <c:numCache>
                <c:formatCode>0%</c:formatCode>
                <c:ptCount val="2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numCache>
            </c:numRef>
          </c:val>
          <c:smooth val="0"/>
          <c:extLst>
            <c:ext xmlns:c16="http://schemas.microsoft.com/office/drawing/2014/chart" uri="{C3380CC4-5D6E-409C-BE32-E72D297353CC}">
              <c16:uniqueId val="{00000002-C834-45C7-BD88-E3C86FE6816C}"/>
            </c:ext>
          </c:extLst>
        </c:ser>
        <c:dLbls>
          <c:showLegendKey val="0"/>
          <c:showVal val="0"/>
          <c:showCatName val="0"/>
          <c:showSerName val="0"/>
          <c:showPercent val="0"/>
          <c:showBubbleSize val="0"/>
        </c:dLbls>
        <c:marker val="1"/>
        <c:smooth val="0"/>
        <c:axId val="1792402384"/>
        <c:axId val="1792429264"/>
      </c:lineChart>
      <c:scatterChart>
        <c:scatterStyle val="lineMarker"/>
        <c:varyColors val="0"/>
        <c:ser>
          <c:idx val="3"/>
          <c:order val="0"/>
          <c:tx>
            <c:strRef>
              <c:f>'o6'!$J$4</c:f>
              <c:strCache>
                <c:ptCount val="1"/>
                <c:pt idx="0">
                  <c:v>MED</c:v>
                </c:pt>
              </c:strCache>
            </c:strRef>
          </c:tx>
          <c:spPr>
            <a:ln w="19050">
              <a:noFill/>
            </a:ln>
          </c:spPr>
          <c:marker>
            <c:symbol val="x"/>
            <c:size val="7"/>
            <c:spPr>
              <a:noFill/>
              <a:ln w="19050">
                <a:solidFill>
                  <a:srgbClr val="00B050"/>
                </a:solidFill>
              </a:ln>
            </c:spPr>
          </c:marker>
          <c:yVal>
            <c:numRef>
              <c:f>'o6'!$J$5:$J$1200</c:f>
              <c:numCache>
                <c:formatCode>0.00</c:formatCode>
                <c:ptCount val="21"/>
                <c:pt idx="0">
                  <c:v>35.481499999999997</c:v>
                </c:pt>
                <c:pt idx="1">
                  <c:v>410.95099999999996</c:v>
                </c:pt>
                <c:pt idx="2">
                  <c:v>321.66800000000001</c:v>
                </c:pt>
                <c:pt idx="3">
                  <c:v>200.64599999999999</c:v>
                </c:pt>
                <c:pt idx="4">
                  <c:v>46.877299999999998</c:v>
                </c:pt>
                <c:pt idx="5">
                  <c:v>107.099</c:v>
                </c:pt>
                <c:pt idx="6">
                  <c:v>753.71800000000007</c:v>
                </c:pt>
                <c:pt idx="7">
                  <c:v>159.57499999999999</c:v>
                </c:pt>
                <c:pt idx="8">
                  <c:v>276.541</c:v>
                </c:pt>
                <c:pt idx="9">
                  <c:v>44.964100000000002</c:v>
                </c:pt>
                <c:pt idx="10">
                  <c:v>336.00399999999996</c:v>
                </c:pt>
                <c:pt idx="11">
                  <c:v>384.74299999999999</c:v>
                </c:pt>
                <c:pt idx="12">
                  <c:v>411.84699999999998</c:v>
                </c:pt>
                <c:pt idx="13">
                  <c:v>286.43700000000001</c:v>
                </c:pt>
                <c:pt idx="14">
                  <c:v>397.84899999999999</c:v>
                </c:pt>
                <c:pt idx="15">
                  <c:v>404.14400000000001</c:v>
                </c:pt>
                <c:pt idx="16">
                  <c:v>372.20799999999997</c:v>
                </c:pt>
                <c:pt idx="17">
                  <c:v>196.32999999999998</c:v>
                </c:pt>
                <c:pt idx="18">
                  <c:v>173.03799999999998</c:v>
                </c:pt>
                <c:pt idx="19">
                  <c:v>219.40799999999999</c:v>
                </c:pt>
                <c:pt idx="20">
                  <c:v>339.286</c:v>
                </c:pt>
              </c:numCache>
            </c:numRef>
          </c:yVal>
          <c:smooth val="0"/>
          <c:extLst>
            <c:ext xmlns:c16="http://schemas.microsoft.com/office/drawing/2014/chart" uri="{C3380CC4-5D6E-409C-BE32-E72D297353CC}">
              <c16:uniqueId val="{00000003-C834-45C7-BD88-E3C86FE6816C}"/>
            </c:ext>
          </c:extLst>
        </c:ser>
        <c:ser>
          <c:idx val="5"/>
          <c:order val="2"/>
          <c:tx>
            <c:strRef>
              <c:f>'o6'!$BB$4</c:f>
              <c:strCache>
                <c:ptCount val="1"/>
                <c:pt idx="0">
                  <c:v>Blue</c:v>
                </c:pt>
              </c:strCache>
            </c:strRef>
          </c:tx>
          <c:spPr>
            <a:ln w="19050">
              <a:noFill/>
            </a:ln>
          </c:spPr>
          <c:marker>
            <c:symbol val="dash"/>
            <c:size val="7"/>
            <c:spPr>
              <a:solidFill>
                <a:srgbClr val="0000FF"/>
              </a:solidFill>
              <a:ln>
                <a:noFill/>
              </a:ln>
            </c:spPr>
          </c:marker>
          <c:yVal>
            <c:numRef>
              <c:f>'o6'!$BB$5:$BB$1200</c:f>
              <c:numCache>
                <c:formatCode>0.0</c:formatCode>
                <c:ptCount val="21"/>
                <c:pt idx="0">
                  <c:v>988.71526472857136</c:v>
                </c:pt>
                <c:pt idx="1">
                  <c:v>1252.3144083285713</c:v>
                </c:pt>
                <c:pt idx="2">
                  <c:v>1251.5987883285711</c:v>
                </c:pt>
                <c:pt idx="3">
                  <c:v>1114.9301353285714</c:v>
                </c:pt>
                <c:pt idx="4">
                  <c:v>1000.5818295285712</c:v>
                </c:pt>
                <c:pt idx="5">
                  <c:v>1053.5671146285713</c:v>
                </c:pt>
                <c:pt idx="6">
                  <c:v>1315.0580273285711</c:v>
                </c:pt>
                <c:pt idx="7">
                  <c:v>1112.7182193285712</c:v>
                </c:pt>
                <c:pt idx="8">
                  <c:v>1231.9708223285713</c:v>
                </c:pt>
                <c:pt idx="9">
                  <c:v>999.40657552857135</c:v>
                </c:pt>
                <c:pt idx="10">
                  <c:v>1234.3515113285712</c:v>
                </c:pt>
                <c:pt idx="11">
                  <c:v>1310.3370933285712</c:v>
                </c:pt>
                <c:pt idx="12">
                  <c:v>1340.8451093285712</c:v>
                </c:pt>
                <c:pt idx="13">
                  <c:v>1191.7567843285715</c:v>
                </c:pt>
                <c:pt idx="14">
                  <c:v>1317.2888573285711</c:v>
                </c:pt>
                <c:pt idx="15">
                  <c:v>1166.3475033285713</c:v>
                </c:pt>
                <c:pt idx="16">
                  <c:v>1128.5181323285713</c:v>
                </c:pt>
                <c:pt idx="17">
                  <c:v>1121.9687423285714</c:v>
                </c:pt>
                <c:pt idx="18">
                  <c:v>1116.2525093285713</c:v>
                </c:pt>
                <c:pt idx="19">
                  <c:v>1150.4153143285712</c:v>
                </c:pt>
                <c:pt idx="20">
                  <c:v>1262.6165573285712</c:v>
                </c:pt>
              </c:numCache>
            </c:numRef>
          </c:yVal>
          <c:smooth val="0"/>
          <c:extLst>
            <c:ext xmlns:c16="http://schemas.microsoft.com/office/drawing/2014/chart" uri="{C3380CC4-5D6E-409C-BE32-E72D297353CC}">
              <c16:uniqueId val="{00000004-C834-45C7-BD88-E3C86FE6816C}"/>
            </c:ext>
          </c:extLst>
        </c:ser>
        <c:ser>
          <c:idx val="6"/>
          <c:order val="3"/>
          <c:tx>
            <c:strRef>
              <c:f>'o6'!$BA$4</c:f>
              <c:strCache>
                <c:ptCount val="1"/>
                <c:pt idx="0">
                  <c:v>Red</c:v>
                </c:pt>
              </c:strCache>
            </c:strRef>
          </c:tx>
          <c:spPr>
            <a:ln w="19050">
              <a:noFill/>
            </a:ln>
          </c:spPr>
          <c:marker>
            <c:symbol val="dash"/>
            <c:size val="7"/>
            <c:spPr>
              <a:solidFill>
                <a:srgbClr val="FF0000"/>
              </a:solidFill>
              <a:ln>
                <a:noFill/>
              </a:ln>
            </c:spPr>
          </c:marker>
          <c:yVal>
            <c:numRef>
              <c:f>'o6'!$BA$5:$BA$1200</c:f>
              <c:numCache>
                <c:formatCode>0.0</c:formatCode>
                <c:ptCount val="21"/>
                <c:pt idx="0">
                  <c:v>-800.11753527142832</c:v>
                </c:pt>
                <c:pt idx="1">
                  <c:v>-536.51839167142839</c:v>
                </c:pt>
                <c:pt idx="2">
                  <c:v>-537.23401167142845</c:v>
                </c:pt>
                <c:pt idx="3">
                  <c:v>-673.9026646714284</c:v>
                </c:pt>
                <c:pt idx="4">
                  <c:v>-788.25097047142845</c:v>
                </c:pt>
                <c:pt idx="5">
                  <c:v>-735.26568537142839</c:v>
                </c:pt>
                <c:pt idx="6">
                  <c:v>-473.77477267142854</c:v>
                </c:pt>
                <c:pt idx="7">
                  <c:v>-676.11458067142848</c:v>
                </c:pt>
                <c:pt idx="8">
                  <c:v>-556.86197767142835</c:v>
                </c:pt>
                <c:pt idx="9">
                  <c:v>-789.42622447142833</c:v>
                </c:pt>
                <c:pt idx="10">
                  <c:v>-554.4812886714285</c:v>
                </c:pt>
                <c:pt idx="11">
                  <c:v>-478.49570667142842</c:v>
                </c:pt>
                <c:pt idx="12">
                  <c:v>-447.98769067142848</c:v>
                </c:pt>
                <c:pt idx="13">
                  <c:v>-597.07601567142831</c:v>
                </c:pt>
                <c:pt idx="14">
                  <c:v>-471.54394267142851</c:v>
                </c:pt>
                <c:pt idx="15">
                  <c:v>-622.48529667142839</c:v>
                </c:pt>
                <c:pt idx="16">
                  <c:v>-660.31466767142831</c:v>
                </c:pt>
                <c:pt idx="17">
                  <c:v>-666.86405767142833</c:v>
                </c:pt>
                <c:pt idx="18">
                  <c:v>-672.58029067142843</c:v>
                </c:pt>
                <c:pt idx="19">
                  <c:v>-638.41748567142838</c:v>
                </c:pt>
                <c:pt idx="20">
                  <c:v>-526.21624267142852</c:v>
                </c:pt>
              </c:numCache>
            </c:numRef>
          </c:yVal>
          <c:smooth val="0"/>
          <c:extLst>
            <c:ext xmlns:c16="http://schemas.microsoft.com/office/drawing/2014/chart" uri="{C3380CC4-5D6E-409C-BE32-E72D297353CC}">
              <c16:uniqueId val="{00000005-C834-45C7-BD88-E3C86FE6816C}"/>
            </c:ext>
          </c:extLst>
        </c:ser>
        <c:ser>
          <c:idx val="1"/>
          <c:order val="4"/>
          <c:tx>
            <c:strRef>
              <c:f>'o6'!$AC$4</c:f>
              <c:strCache>
                <c:ptCount val="1"/>
                <c:pt idx="0">
                  <c:v>Target.1</c:v>
                </c:pt>
              </c:strCache>
            </c:strRef>
          </c:tx>
          <c:spPr>
            <a:ln w="9525">
              <a:solidFill>
                <a:sysClr val="windowText" lastClr="000000"/>
              </a:solidFill>
              <a:prstDash val="dash"/>
            </a:ln>
          </c:spPr>
          <c:marker>
            <c:symbol val="circle"/>
            <c:size val="5"/>
            <c:spPr>
              <a:noFill/>
              <a:ln w="12700">
                <a:solidFill>
                  <a:sysClr val="windowText" lastClr="000000"/>
                </a:solidFill>
                <a:prstDash val="solid"/>
              </a:ln>
            </c:spPr>
          </c:marker>
          <c:yVal>
            <c:numRef>
              <c:f>'o6'!$X$5:$X$1200</c:f>
              <c:numCache>
                <c:formatCode>#,##0.0</c:formatCode>
                <c:ptCount val="21"/>
                <c:pt idx="0">
                  <c:v>35.481499999999983</c:v>
                </c:pt>
                <c:pt idx="1">
                  <c:v>410.95099999999996</c:v>
                </c:pt>
                <c:pt idx="2">
                  <c:v>321.66800000000001</c:v>
                </c:pt>
                <c:pt idx="3">
                  <c:v>200.64599999999999</c:v>
                </c:pt>
                <c:pt idx="4">
                  <c:v>46.877299999999991</c:v>
                </c:pt>
                <c:pt idx="5">
                  <c:v>107.09899999999999</c:v>
                </c:pt>
                <c:pt idx="6">
                  <c:v>753.71800000000007</c:v>
                </c:pt>
                <c:pt idx="7">
                  <c:v>159.57499999999999</c:v>
                </c:pt>
                <c:pt idx="8">
                  <c:v>276.541</c:v>
                </c:pt>
                <c:pt idx="9">
                  <c:v>44.964100000000002</c:v>
                </c:pt>
                <c:pt idx="10">
                  <c:v>336.00399999999996</c:v>
                </c:pt>
                <c:pt idx="11">
                  <c:v>384.74299999999999</c:v>
                </c:pt>
                <c:pt idx="12">
                  <c:v>411.84699999999998</c:v>
                </c:pt>
                <c:pt idx="13">
                  <c:v>286.43700000000001</c:v>
                </c:pt>
                <c:pt idx="14">
                  <c:v>397.84899999999999</c:v>
                </c:pt>
                <c:pt idx="15">
                  <c:v>404.14400000000001</c:v>
                </c:pt>
                <c:pt idx="16">
                  <c:v>372.20799999999997</c:v>
                </c:pt>
                <c:pt idx="17">
                  <c:v>196.32999999999998</c:v>
                </c:pt>
                <c:pt idx="18">
                  <c:v>173.03800000000001</c:v>
                </c:pt>
                <c:pt idx="19">
                  <c:v>219.40799999999999</c:v>
                </c:pt>
                <c:pt idx="20">
                  <c:v>339.286</c:v>
                </c:pt>
              </c:numCache>
            </c:numRef>
          </c:yVal>
          <c:smooth val="0"/>
          <c:extLst>
            <c:ext xmlns:c16="http://schemas.microsoft.com/office/drawing/2014/chart" uri="{C3380CC4-5D6E-409C-BE32-E72D297353CC}">
              <c16:uniqueId val="{00000006-C834-45C7-BD88-E3C86FE6816C}"/>
            </c:ext>
          </c:extLst>
        </c:ser>
        <c:dLbls>
          <c:showLegendKey val="0"/>
          <c:showVal val="0"/>
          <c:showCatName val="0"/>
          <c:showSerName val="0"/>
          <c:showPercent val="0"/>
          <c:showBubbleSize val="0"/>
        </c:dLbls>
        <c:axId val="78627231"/>
        <c:axId val="78627647"/>
      </c:scatterChart>
      <c:catAx>
        <c:axId val="78627231"/>
        <c:scaling>
          <c:orientation val="minMax"/>
        </c:scaling>
        <c:delete val="0"/>
        <c:axPos val="b"/>
        <c:numFmt formatCode="0" sourceLinked="1"/>
        <c:majorTickMark val="none"/>
        <c:minorTickMark val="none"/>
        <c:tickLblPos val="low"/>
        <c:txPr>
          <a:bodyPr/>
          <a:lstStyle/>
          <a:p>
            <a:pPr>
              <a:defRPr sz="1100" b="0">
                <a:solidFill>
                  <a:sysClr val="windowText" lastClr="000000"/>
                </a:solidFill>
              </a:defRPr>
            </a:pPr>
            <a:endParaRPr lang="LID4096"/>
          </a:p>
        </c:txPr>
        <c:crossAx val="78627647"/>
        <c:crossesAt val="0"/>
        <c:auto val="1"/>
        <c:lblAlgn val="ctr"/>
        <c:lblOffset val="100"/>
        <c:tickLblSkip val="1"/>
        <c:noMultiLvlLbl val="0"/>
      </c:catAx>
      <c:valAx>
        <c:axId val="78627647"/>
        <c:scaling>
          <c:orientation val="minMax"/>
        </c:scaling>
        <c:delete val="0"/>
        <c:axPos val="l"/>
        <c:majorGridlines/>
        <c:numFmt formatCode="#,##0" sourceLinked="0"/>
        <c:majorTickMark val="none"/>
        <c:minorTickMark val="none"/>
        <c:tickLblPos val="low"/>
        <c:spPr>
          <a:noFill/>
          <a:ln w="9525" cap="flat" cmpd="sng" algn="ctr">
            <a:noFill/>
            <a:round/>
          </a:ln>
          <a:effectLst/>
        </c:spPr>
        <c:txPr>
          <a:bodyPr rot="-60000000" vert="horz"/>
          <a:lstStyle/>
          <a:p>
            <a:pPr>
              <a:defRPr sz="1300">
                <a:latin typeface="+mj-lt"/>
              </a:defRPr>
            </a:pPr>
            <a:endParaRPr lang="LID4096"/>
          </a:p>
        </c:txPr>
        <c:crossAx val="78627231"/>
        <c:crosses val="autoZero"/>
        <c:crossBetween val="between"/>
      </c:valAx>
      <c:valAx>
        <c:axId val="1792429264"/>
        <c:scaling>
          <c:orientation val="maxMin"/>
        </c:scaling>
        <c:delete val="0"/>
        <c:axPos val="r"/>
        <c:numFmt formatCode="General" sourceLinked="0"/>
        <c:majorTickMark val="out"/>
        <c:minorTickMark val="none"/>
        <c:tickLblPos val="nextTo"/>
        <c:txPr>
          <a:bodyPr/>
          <a:lstStyle/>
          <a:p>
            <a:pPr>
              <a:defRPr sz="1500">
                <a:solidFill>
                  <a:schemeClr val="accent2"/>
                </a:solidFill>
              </a:defRPr>
            </a:pPr>
            <a:endParaRPr lang="LID4096"/>
          </a:p>
        </c:txPr>
        <c:crossAx val="1792402384"/>
        <c:crosses val="max"/>
        <c:crossBetween val="between"/>
      </c:valAx>
      <c:catAx>
        <c:axId val="1792402384"/>
        <c:scaling>
          <c:orientation val="minMax"/>
        </c:scaling>
        <c:delete val="1"/>
        <c:axPos val="t"/>
        <c:majorTickMark val="out"/>
        <c:minorTickMark val="none"/>
        <c:tickLblPos val="nextTo"/>
        <c:crossAx val="1792429264"/>
        <c:crosses val="autoZero"/>
        <c:auto val="1"/>
        <c:lblAlgn val="ctr"/>
        <c:lblOffset val="100"/>
        <c:noMultiLvlLbl val="0"/>
      </c:catAx>
      <c:spPr>
        <a:noFill/>
        <a:ln>
          <a:noFill/>
        </a:ln>
      </c:spPr>
    </c:plotArea>
    <c:legend>
      <c:legendPos val="t"/>
      <c:layout>
        <c:manualLayout>
          <c:xMode val="edge"/>
          <c:yMode val="edge"/>
          <c:x val="0.48530758926605055"/>
          <c:y val="0"/>
          <c:w val="0.51469236657917761"/>
          <c:h val="0.15538109454837848"/>
        </c:manualLayout>
      </c:layout>
      <c:overlay val="0"/>
      <c:txPr>
        <a:bodyPr/>
        <a:lstStyle/>
        <a:p>
          <a:pPr>
            <a:defRPr sz="500"/>
          </a:pPr>
          <a:endParaRPr lang="LID4096"/>
        </a:p>
      </c:txPr>
    </c:legend>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'o6'!$B$2</c:f>
              <c:strCache>
                <c:ptCount val="1"/>
                <c:pt idx="0">
                  <c:v>GHB 16 (%)</c:v>
                </c:pt>
              </c:strCache>
            </c:strRef>
          </c:tx>
          <c:spPr>
            <a:ln w="25400" cap="rnd">
              <a:noFill/>
              <a:round/>
            </a:ln>
            <a:effectLst/>
          </c:spPr>
          <c:marker>
            <c:symbol val="none"/>
          </c:marker>
          <c:dLbls>
            <c:dLbl>
              <c:idx val="0"/>
              <c:dLblPos val="ct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EC05-49EF-BFEF-736A2A267522}"/>
                </c:ext>
              </c:extLst>
            </c:dLbl>
            <c:spPr>
              <a:noFill/>
              <a:ln>
                <a:noFill/>
              </a:ln>
              <a:effectLst/>
            </c:spPr>
            <c:txPr>
              <a:bodyPr rot="0" spcFirstLastPara="1" vertOverflow="ellipsis" vert="horz" wrap="square" anchor="ctr" anchorCtr="0"/>
              <a:lstStyle/>
              <a:p>
                <a:pPr algn="l">
                  <a:defRPr sz="18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EC05-49EF-BFEF-736A2A267522}"/>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sz="2500" b="1"/>
      </a:pPr>
      <a:endParaRPr lang="LID4096"/>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121777162372966"/>
          <c:y val="0.25723295863337114"/>
          <c:w val="0.78458780092597169"/>
          <c:h val="0.58776697789048682"/>
        </c:manualLayout>
      </c:layout>
      <c:barChart>
        <c:barDir val="col"/>
        <c:grouping val="clustered"/>
        <c:varyColors val="0"/>
        <c:ser>
          <c:idx val="4"/>
          <c:order val="1"/>
          <c:tx>
            <c:strRef>
              <c:f>'o1'!$K$4</c:f>
              <c:strCache>
                <c:ptCount val="1"/>
                <c:pt idx="0">
                  <c:v>MOD</c:v>
                </c:pt>
              </c:strCache>
            </c:strRef>
          </c:tx>
          <c:spPr>
            <a:solidFill>
              <a:srgbClr val="4472C4">
                <a:lumMod val="20000"/>
                <a:lumOff val="80000"/>
              </a:srgbClr>
            </a:solidFill>
          </c:spPr>
          <c:invertIfNegative val="0"/>
          <c:cat>
            <c:numRef>
              <c:f>'o1'!$CD$5:$CD$1200</c:f>
              <c:numCache>
                <c:formatCode>0</c:formatCode>
                <c:ptCount val="27"/>
                <c:pt idx="0">
                  <c:v>13</c:v>
                </c:pt>
                <c:pt idx="1">
                  <c:v>17</c:v>
                </c:pt>
                <c:pt idx="2">
                  <c:v>18</c:v>
                </c:pt>
                <c:pt idx="3">
                  <c:v>21</c:v>
                </c:pt>
                <c:pt idx="4">
                  <c:v>24</c:v>
                </c:pt>
                <c:pt idx="5">
                  <c:v>25</c:v>
                </c:pt>
                <c:pt idx="6">
                  <c:v>27</c:v>
                </c:pt>
                <c:pt idx="7">
                  <c:v>28</c:v>
                </c:pt>
                <c:pt idx="8">
                  <c:v>30</c:v>
                </c:pt>
                <c:pt idx="9">
                  <c:v>32</c:v>
                </c:pt>
                <c:pt idx="10">
                  <c:v>1</c:v>
                </c:pt>
                <c:pt idx="11">
                  <c:v>2</c:v>
                </c:pt>
                <c:pt idx="12">
                  <c:v>4</c:v>
                </c:pt>
                <c:pt idx="13">
                  <c:v>5</c:v>
                </c:pt>
                <c:pt idx="14">
                  <c:v>6</c:v>
                </c:pt>
                <c:pt idx="15">
                  <c:v>8</c:v>
                </c:pt>
                <c:pt idx="16">
                  <c:v>9</c:v>
                </c:pt>
                <c:pt idx="17">
                  <c:v>10</c:v>
                </c:pt>
                <c:pt idx="18">
                  <c:v>11</c:v>
                </c:pt>
                <c:pt idx="19">
                  <c:v>19</c:v>
                </c:pt>
                <c:pt idx="20">
                  <c:v>20</c:v>
                </c:pt>
                <c:pt idx="21">
                  <c:v>22</c:v>
                </c:pt>
                <c:pt idx="22">
                  <c:v>23</c:v>
                </c:pt>
                <c:pt idx="23">
                  <c:v>29</c:v>
                </c:pt>
                <c:pt idx="24">
                  <c:v>31</c:v>
                </c:pt>
                <c:pt idx="25">
                  <c:v>33</c:v>
                </c:pt>
                <c:pt idx="26">
                  <c:v>34</c:v>
                </c:pt>
              </c:numCache>
            </c:numRef>
          </c:cat>
          <c:val>
            <c:numRef>
              <c:f>'o1'!$K$5:$K$1200</c:f>
              <c:numCache>
                <c:formatCode>0.00</c:formatCode>
                <c:ptCount val="27"/>
                <c:pt idx="0">
                  <c:v>930.32259999999997</c:v>
                </c:pt>
                <c:pt idx="1">
                  <c:v>893.66930000000002</c:v>
                </c:pt>
                <c:pt idx="2">
                  <c:v>898.25890000000004</c:v>
                </c:pt>
                <c:pt idx="3">
                  <c:v>945.28139999999996</c:v>
                </c:pt>
                <c:pt idx="4">
                  <c:v>918.94069999999999</c:v>
                </c:pt>
                <c:pt idx="5">
                  <c:v>918.98670000000004</c:v>
                </c:pt>
                <c:pt idx="6">
                  <c:v>907.35220000000004</c:v>
                </c:pt>
                <c:pt idx="7">
                  <c:v>917.89839999999992</c:v>
                </c:pt>
                <c:pt idx="8">
                  <c:v>902.68640000000005</c:v>
                </c:pt>
                <c:pt idx="9">
                  <c:v>890.98530000000005</c:v>
                </c:pt>
                <c:pt idx="10">
                  <c:v>893.40690000000006</c:v>
                </c:pt>
                <c:pt idx="11">
                  <c:v>893.40730000000008</c:v>
                </c:pt>
                <c:pt idx="12">
                  <c:v>893.40679999999998</c:v>
                </c:pt>
                <c:pt idx="13">
                  <c:v>879.52949999999998</c:v>
                </c:pt>
                <c:pt idx="14">
                  <c:v>880.09609999999998</c:v>
                </c:pt>
                <c:pt idx="15">
                  <c:v>881.48810000000003</c:v>
                </c:pt>
                <c:pt idx="16">
                  <c:v>880.94130000000007</c:v>
                </c:pt>
                <c:pt idx="17">
                  <c:v>881.29609999999991</c:v>
                </c:pt>
                <c:pt idx="18">
                  <c:v>881.30949999999996</c:v>
                </c:pt>
                <c:pt idx="19">
                  <c:v>930.04960000000005</c:v>
                </c:pt>
                <c:pt idx="20">
                  <c:v>938.16</c:v>
                </c:pt>
                <c:pt idx="21">
                  <c:v>878.84759999999994</c:v>
                </c:pt>
                <c:pt idx="22">
                  <c:v>890.6191</c:v>
                </c:pt>
                <c:pt idx="23">
                  <c:v>881.11220000000003</c:v>
                </c:pt>
                <c:pt idx="24">
                  <c:v>896.61250000000007</c:v>
                </c:pt>
                <c:pt idx="25">
                  <c:v>901.12330000000009</c:v>
                </c:pt>
                <c:pt idx="26">
                  <c:v>901.12220000000002</c:v>
                </c:pt>
              </c:numCache>
            </c:numRef>
          </c:val>
          <c:extLst>
            <c:ext xmlns:c16="http://schemas.microsoft.com/office/drawing/2014/chart" uri="{C3380CC4-5D6E-409C-BE32-E72D297353CC}">
              <c16:uniqueId val="{00000000-16F5-4545-AF36-8D2F34C52A37}"/>
            </c:ext>
          </c:extLst>
        </c:ser>
        <c:dLbls>
          <c:showLegendKey val="0"/>
          <c:showVal val="0"/>
          <c:showCatName val="0"/>
          <c:showSerName val="0"/>
          <c:showPercent val="0"/>
          <c:showBubbleSize val="0"/>
        </c:dLbls>
        <c:gapWidth val="150"/>
        <c:axId val="78627231"/>
        <c:axId val="78627647"/>
      </c:barChart>
      <c:barChart>
        <c:barDir val="col"/>
        <c:grouping val="clustered"/>
        <c:varyColors val="0"/>
        <c:ser>
          <c:idx val="0"/>
          <c:order val="5"/>
          <c:tx>
            <c:strRef>
              <c:f>'o1'!$BP$4</c:f>
              <c:strCache>
                <c:ptCount val="1"/>
                <c:pt idx="0">
                  <c:v>Beta</c:v>
                </c:pt>
              </c:strCache>
            </c:strRef>
          </c:tx>
          <c:spPr>
            <a:solidFill>
              <a:srgbClr val="FFE5FF">
                <a:alpha val="25098"/>
              </a:srgbClr>
            </a:solidFill>
            <a:ln w="3175">
              <a:solidFill>
                <a:sysClr val="windowText" lastClr="000000"/>
              </a:solidFill>
            </a:ln>
          </c:spPr>
          <c:invertIfNegative val="0"/>
          <c:val>
            <c:numRef>
              <c:f>'o1'!$BP$5:$BP$1200</c:f>
              <c:numCache>
                <c:formatCode>0.00</c:formatCode>
                <c:ptCount val="27"/>
                <c:pt idx="0">
                  <c:v>8.1707820852052696E-3</c:v>
                </c:pt>
                <c:pt idx="1">
                  <c:v>2.3289163375340802E-2</c:v>
                </c:pt>
                <c:pt idx="2">
                  <c:v>5.9069343494266194E-2</c:v>
                </c:pt>
                <c:pt idx="3">
                  <c:v>2.4095048144016511E-2</c:v>
                </c:pt>
                <c:pt idx="4">
                  <c:v>1.1896319463568089E-2</c:v>
                </c:pt>
                <c:pt idx="5">
                  <c:v>1.2573502139451683E-2</c:v>
                </c:pt>
                <c:pt idx="6">
                  <c:v>1.8182628205400456E-2</c:v>
                </c:pt>
                <c:pt idx="7">
                  <c:v>1.4295490260996422E-2</c:v>
                </c:pt>
                <c:pt idx="8">
                  <c:v>8.2935952388202179E-3</c:v>
                </c:pt>
                <c:pt idx="9">
                  <c:v>2.8475162798230817E-2</c:v>
                </c:pt>
                <c:pt idx="10">
                  <c:v>5.8648169485280274E-2</c:v>
                </c:pt>
                <c:pt idx="11">
                  <c:v>5.8646872754605235E-2</c:v>
                </c:pt>
                <c:pt idx="12">
                  <c:v>5.8648493470364396E-2</c:v>
                </c:pt>
                <c:pt idx="13">
                  <c:v>5.4440925065748639E-3</c:v>
                </c:pt>
                <c:pt idx="14">
                  <c:v>9.3668572883390862E-3</c:v>
                </c:pt>
                <c:pt idx="15">
                  <c:v>2.0734435454909748E-2</c:v>
                </c:pt>
                <c:pt idx="16">
                  <c:v>2.9680015529512022E-2</c:v>
                </c:pt>
                <c:pt idx="17">
                  <c:v>1.7298636854461553E-2</c:v>
                </c:pt>
                <c:pt idx="18">
                  <c:v>2.3635446531905024E-2</c:v>
                </c:pt>
                <c:pt idx="19">
                  <c:v>1.3510955760787846E-2</c:v>
                </c:pt>
                <c:pt idx="20">
                  <c:v>1.0440119337857956E-2</c:v>
                </c:pt>
                <c:pt idx="21">
                  <c:v>9.3668572883390862E-3</c:v>
                </c:pt>
                <c:pt idx="22">
                  <c:v>7.3835036823736728E-3</c:v>
                </c:pt>
                <c:pt idx="23">
                  <c:v>9.3668572883390862E-3</c:v>
                </c:pt>
                <c:pt idx="24">
                  <c:v>3.8542584744288177E-2</c:v>
                </c:pt>
                <c:pt idx="25">
                  <c:v>4.5925945049124929E-2</c:v>
                </c:pt>
                <c:pt idx="26">
                  <c:v>4.591126178551453E-2</c:v>
                </c:pt>
              </c:numCache>
            </c:numRef>
          </c:val>
          <c:extLst xmlns:c15="http://schemas.microsoft.com/office/drawing/2012/chart">
            <c:ext xmlns:c16="http://schemas.microsoft.com/office/drawing/2014/chart" uri="{C3380CC4-5D6E-409C-BE32-E72D297353CC}">
              <c16:uniqueId val="{00000001-16F5-4545-AF36-8D2F34C52A37}"/>
            </c:ext>
          </c:extLst>
        </c:ser>
        <c:dLbls>
          <c:showLegendKey val="0"/>
          <c:showVal val="0"/>
          <c:showCatName val="0"/>
          <c:showSerName val="0"/>
          <c:showPercent val="0"/>
          <c:showBubbleSize val="0"/>
        </c:dLbls>
        <c:gapWidth val="0"/>
        <c:overlap val="100"/>
        <c:axId val="1792402384"/>
        <c:axId val="1792429264"/>
        <c:extLst>
          <c:ext xmlns:c15="http://schemas.microsoft.com/office/drawing/2012/chart" uri="{02D57815-91ED-43cb-92C2-25804820EDAC}">
            <c15:filteredBarSeries>
              <c15:ser>
                <c:idx val="7"/>
                <c:order val="7"/>
                <c:tx>
                  <c:strRef>
                    <c:extLst>
                      <c:ext uri="{02D57815-91ED-43cb-92C2-25804820EDAC}">
                        <c15:formulaRef>
                          <c15:sqref>'o1'!$BM$4</c15:sqref>
                        </c15:formulaRef>
                      </c:ext>
                    </c:extLst>
                    <c:strCache>
                      <c:ptCount val="1"/>
                      <c:pt idx="0">
                        <c:v>Σw1</c:v>
                      </c:pt>
                    </c:strCache>
                  </c:strRef>
                </c:tx>
                <c:spPr>
                  <a:solidFill>
                    <a:srgbClr val="00B050">
                      <a:alpha val="14902"/>
                    </a:srgbClr>
                  </a:solidFill>
                </c:spPr>
                <c:invertIfNegative val="0"/>
                <c:val>
                  <c:numRef>
                    <c:extLst>
                      <c:ext uri="{02D57815-91ED-43cb-92C2-25804820EDAC}">
                        <c15:formulaRef>
                          <c15:sqref>'o1'!$BM$5:$BM$1200</c15:sqref>
                        </c15:formulaRef>
                      </c:ext>
                    </c:extLst>
                    <c:numCache>
                      <c:formatCode>0.00</c:formatCode>
                      <c:ptCount val="27"/>
                      <c:pt idx="0">
                        <c:v>3.1741921851788646E-2</c:v>
                      </c:pt>
                      <c:pt idx="1">
                        <c:v>4.2901316534181416E-2</c:v>
                      </c:pt>
                      <c:pt idx="2">
                        <c:v>3.1080834304967782E-2</c:v>
                      </c:pt>
                      <c:pt idx="3">
                        <c:v>4.2901316534181416E-2</c:v>
                      </c:pt>
                      <c:pt idx="4">
                        <c:v>3.4589989621212035E-2</c:v>
                      </c:pt>
                      <c:pt idx="5">
                        <c:v>3.4589989621212035E-2</c:v>
                      </c:pt>
                      <c:pt idx="6">
                        <c:v>3.8770543253643264E-2</c:v>
                      </c:pt>
                      <c:pt idx="7">
                        <c:v>3.6163186146947059E-2</c:v>
                      </c:pt>
                      <c:pt idx="8">
                        <c:v>3.1741921851788646E-2</c:v>
                      </c:pt>
                      <c:pt idx="9">
                        <c:v>4.6781595637877968E-2</c:v>
                      </c:pt>
                      <c:pt idx="10">
                        <c:v>3.8770543253643264E-2</c:v>
                      </c:pt>
                      <c:pt idx="11">
                        <c:v>3.8770543253643264E-2</c:v>
                      </c:pt>
                      <c:pt idx="12">
                        <c:v>3.8770543253643264E-2</c:v>
                      </c:pt>
                      <c:pt idx="13">
                        <c:v>2.9197057806942588E-2</c:v>
                      </c:pt>
                      <c:pt idx="14">
                        <c:v>3.4583976781018682E-4</c:v>
                      </c:pt>
                      <c:pt idx="15">
                        <c:v>4.0721925591716661E-2</c:v>
                      </c:pt>
                      <c:pt idx="16">
                        <c:v>4.8307184742454101E-2</c:v>
                      </c:pt>
                      <c:pt idx="17">
                        <c:v>3.8770543253643264E-2</c:v>
                      </c:pt>
                      <c:pt idx="18">
                        <c:v>4.2901316534181416E-2</c:v>
                      </c:pt>
                      <c:pt idx="19">
                        <c:v>3.5362221509924033E-2</c:v>
                      </c:pt>
                      <c:pt idx="20">
                        <c:v>3.3121850035826066E-2</c:v>
                      </c:pt>
                      <c:pt idx="21">
                        <c:v>3.6163186146947059E-2</c:v>
                      </c:pt>
                      <c:pt idx="22">
                        <c:v>4.6781595637877968E-2</c:v>
                      </c:pt>
                      <c:pt idx="23">
                        <c:v>6.9173385888872819E-4</c:v>
                      </c:pt>
                      <c:pt idx="24">
                        <c:v>5.1897281728546532E-2</c:v>
                      </c:pt>
                      <c:pt idx="25">
                        <c:v>5.4082009133255525E-2</c:v>
                      </c:pt>
                      <c:pt idx="26">
                        <c:v>5.4082009133255525E-2</c:v>
                      </c:pt>
                    </c:numCache>
                  </c:numRef>
                </c:val>
                <c:extLst>
                  <c:ext xmlns:c16="http://schemas.microsoft.com/office/drawing/2014/chart" uri="{C3380CC4-5D6E-409C-BE32-E72D297353CC}">
                    <c16:uniqueId val="{00000007-16F5-4545-AF36-8D2F34C52A37}"/>
                  </c:ext>
                </c:extLst>
              </c15:ser>
            </c15:filteredBarSeries>
          </c:ext>
        </c:extLst>
      </c:barChart>
      <c:lineChart>
        <c:grouping val="standard"/>
        <c:varyColors val="0"/>
        <c:ser>
          <c:idx val="2"/>
          <c:order val="6"/>
          <c:tx>
            <c:strRef>
              <c:f>'o1'!$BX$4</c:f>
              <c:strCache>
                <c:ptCount val="1"/>
                <c:pt idx="0">
                  <c:v>SEO</c:v>
                </c:pt>
              </c:strCache>
            </c:strRef>
          </c:tx>
          <c:marker>
            <c:symbol val="none"/>
          </c:marker>
          <c:cat>
            <c:multiLvlStrRef>
              <c:f>'o2'!$CE$5:$CE$1200</c:f>
            </c:multiLvlStrRef>
          </c:cat>
          <c:val>
            <c:numRef>
              <c:f>'o1'!$BY$5:$BY$1200</c:f>
              <c:numCache>
                <c:formatCode>0%</c:formatCode>
                <c:ptCount val="2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numCache>
            </c:numRef>
          </c:val>
          <c:smooth val="0"/>
          <c:extLst>
            <c:ext xmlns:c16="http://schemas.microsoft.com/office/drawing/2014/chart" uri="{C3380CC4-5D6E-409C-BE32-E72D297353CC}">
              <c16:uniqueId val="{00000002-16F5-4545-AF36-8D2F34C52A37}"/>
            </c:ext>
          </c:extLst>
        </c:ser>
        <c:dLbls>
          <c:showLegendKey val="0"/>
          <c:showVal val="0"/>
          <c:showCatName val="0"/>
          <c:showSerName val="0"/>
          <c:showPercent val="0"/>
          <c:showBubbleSize val="0"/>
        </c:dLbls>
        <c:marker val="1"/>
        <c:smooth val="0"/>
        <c:axId val="1792402384"/>
        <c:axId val="1792429264"/>
      </c:lineChart>
      <c:scatterChart>
        <c:scatterStyle val="lineMarker"/>
        <c:varyColors val="0"/>
        <c:ser>
          <c:idx val="3"/>
          <c:order val="0"/>
          <c:tx>
            <c:strRef>
              <c:f>'o1'!$J$4</c:f>
              <c:strCache>
                <c:ptCount val="1"/>
                <c:pt idx="0">
                  <c:v>MED</c:v>
                </c:pt>
              </c:strCache>
            </c:strRef>
          </c:tx>
          <c:spPr>
            <a:ln w="19050">
              <a:noFill/>
            </a:ln>
          </c:spPr>
          <c:marker>
            <c:symbol val="x"/>
            <c:size val="7"/>
            <c:spPr>
              <a:noFill/>
              <a:ln w="19050">
                <a:solidFill>
                  <a:srgbClr val="00B050"/>
                </a:solidFill>
              </a:ln>
            </c:spPr>
          </c:marker>
          <c:yVal>
            <c:numRef>
              <c:f>'o1'!$J$5:$J$1200</c:f>
              <c:numCache>
                <c:formatCode>0.00</c:formatCode>
                <c:ptCount val="27"/>
                <c:pt idx="0">
                  <c:v>931</c:v>
                </c:pt>
                <c:pt idx="1">
                  <c:v>892</c:v>
                </c:pt>
                <c:pt idx="2">
                  <c:v>893</c:v>
                </c:pt>
                <c:pt idx="3">
                  <c:v>947</c:v>
                </c:pt>
                <c:pt idx="4">
                  <c:v>918</c:v>
                </c:pt>
                <c:pt idx="5">
                  <c:v>918</c:v>
                </c:pt>
                <c:pt idx="6">
                  <c:v>906</c:v>
                </c:pt>
                <c:pt idx="7">
                  <c:v>919</c:v>
                </c:pt>
                <c:pt idx="8">
                  <c:v>902</c:v>
                </c:pt>
                <c:pt idx="9">
                  <c:v>889</c:v>
                </c:pt>
                <c:pt idx="10">
                  <c:v>898</c:v>
                </c:pt>
                <c:pt idx="11">
                  <c:v>898</c:v>
                </c:pt>
                <c:pt idx="12">
                  <c:v>898</c:v>
                </c:pt>
                <c:pt idx="13">
                  <c:v>880</c:v>
                </c:pt>
                <c:pt idx="14">
                  <c:v>895</c:v>
                </c:pt>
                <c:pt idx="15">
                  <c:v>883</c:v>
                </c:pt>
                <c:pt idx="16">
                  <c:v>883</c:v>
                </c:pt>
                <c:pt idx="17">
                  <c:v>880</c:v>
                </c:pt>
                <c:pt idx="18">
                  <c:v>883</c:v>
                </c:pt>
                <c:pt idx="19">
                  <c:v>929</c:v>
                </c:pt>
                <c:pt idx="20">
                  <c:v>939</c:v>
                </c:pt>
                <c:pt idx="21">
                  <c:v>879</c:v>
                </c:pt>
                <c:pt idx="22">
                  <c:v>890</c:v>
                </c:pt>
                <c:pt idx="23">
                  <c:v>893</c:v>
                </c:pt>
                <c:pt idx="24">
                  <c:v>894</c:v>
                </c:pt>
                <c:pt idx="25">
                  <c:v>898</c:v>
                </c:pt>
                <c:pt idx="26">
                  <c:v>898</c:v>
                </c:pt>
              </c:numCache>
            </c:numRef>
          </c:yVal>
          <c:smooth val="0"/>
          <c:extLst>
            <c:ext xmlns:c16="http://schemas.microsoft.com/office/drawing/2014/chart" uri="{C3380CC4-5D6E-409C-BE32-E72D297353CC}">
              <c16:uniqueId val="{00000003-16F5-4545-AF36-8D2F34C52A37}"/>
            </c:ext>
          </c:extLst>
        </c:ser>
        <c:ser>
          <c:idx val="5"/>
          <c:order val="2"/>
          <c:tx>
            <c:strRef>
              <c:f>'o1'!$BB$4</c:f>
              <c:strCache>
                <c:ptCount val="1"/>
                <c:pt idx="0">
                  <c:v>Blue</c:v>
                </c:pt>
              </c:strCache>
            </c:strRef>
          </c:tx>
          <c:spPr>
            <a:ln w="19050">
              <a:noFill/>
            </a:ln>
          </c:spPr>
          <c:marker>
            <c:symbol val="dash"/>
            <c:size val="7"/>
            <c:spPr>
              <a:solidFill>
                <a:srgbClr val="0000FF"/>
              </a:solidFill>
              <a:ln>
                <a:noFill/>
              </a:ln>
            </c:spPr>
          </c:marker>
          <c:yVal>
            <c:numRef>
              <c:f>'o1'!$BB$5:$BB$1200</c:f>
              <c:numCache>
                <c:formatCode>0.0</c:formatCode>
                <c:ptCount val="27"/>
                <c:pt idx="0">
                  <c:v>935.72640699999999</c:v>
                </c:pt>
                <c:pt idx="1">
                  <c:v>896.72640699999999</c:v>
                </c:pt>
                <c:pt idx="2">
                  <c:v>897.72640699999999</c:v>
                </c:pt>
                <c:pt idx="3">
                  <c:v>951.72640699999999</c:v>
                </c:pt>
                <c:pt idx="4">
                  <c:v>922.72640699999999</c:v>
                </c:pt>
                <c:pt idx="5">
                  <c:v>922.72640699999999</c:v>
                </c:pt>
                <c:pt idx="6">
                  <c:v>910.72640699999999</c:v>
                </c:pt>
                <c:pt idx="7">
                  <c:v>923.72640699999999</c:v>
                </c:pt>
                <c:pt idx="8">
                  <c:v>906.72640699999999</c:v>
                </c:pt>
                <c:pt idx="9">
                  <c:v>893.72640699999999</c:v>
                </c:pt>
                <c:pt idx="10">
                  <c:v>902.72640699999999</c:v>
                </c:pt>
                <c:pt idx="11">
                  <c:v>902.72640699999999</c:v>
                </c:pt>
                <c:pt idx="12">
                  <c:v>902.72640699999999</c:v>
                </c:pt>
                <c:pt idx="13">
                  <c:v>884.72640699999999</c:v>
                </c:pt>
                <c:pt idx="14">
                  <c:v>899.72640699999999</c:v>
                </c:pt>
                <c:pt idx="15">
                  <c:v>887.72640699999999</c:v>
                </c:pt>
                <c:pt idx="16">
                  <c:v>887.72640699999999</c:v>
                </c:pt>
                <c:pt idx="17">
                  <c:v>884.72640699999999</c:v>
                </c:pt>
                <c:pt idx="18">
                  <c:v>887.72640699999999</c:v>
                </c:pt>
                <c:pt idx="19">
                  <c:v>933.72640699999999</c:v>
                </c:pt>
                <c:pt idx="20">
                  <c:v>943.72640699999999</c:v>
                </c:pt>
                <c:pt idx="21">
                  <c:v>883.72640699999999</c:v>
                </c:pt>
                <c:pt idx="22">
                  <c:v>894.72640699999999</c:v>
                </c:pt>
                <c:pt idx="23">
                  <c:v>897.72640699999999</c:v>
                </c:pt>
                <c:pt idx="24">
                  <c:v>898.72640699999999</c:v>
                </c:pt>
                <c:pt idx="25">
                  <c:v>902.72640699999999</c:v>
                </c:pt>
                <c:pt idx="26">
                  <c:v>902.72640699999999</c:v>
                </c:pt>
              </c:numCache>
            </c:numRef>
          </c:yVal>
          <c:smooth val="0"/>
          <c:extLst>
            <c:ext xmlns:c16="http://schemas.microsoft.com/office/drawing/2014/chart" uri="{C3380CC4-5D6E-409C-BE32-E72D297353CC}">
              <c16:uniqueId val="{00000004-16F5-4545-AF36-8D2F34C52A37}"/>
            </c:ext>
          </c:extLst>
        </c:ser>
        <c:ser>
          <c:idx val="6"/>
          <c:order val="3"/>
          <c:tx>
            <c:strRef>
              <c:f>'o1'!$BA$4</c:f>
              <c:strCache>
                <c:ptCount val="1"/>
                <c:pt idx="0">
                  <c:v>Red</c:v>
                </c:pt>
              </c:strCache>
            </c:strRef>
          </c:tx>
          <c:spPr>
            <a:ln w="19050">
              <a:noFill/>
            </a:ln>
          </c:spPr>
          <c:marker>
            <c:symbol val="dash"/>
            <c:size val="7"/>
            <c:spPr>
              <a:solidFill>
                <a:srgbClr val="FF0000"/>
              </a:solidFill>
              <a:ln>
                <a:noFill/>
              </a:ln>
            </c:spPr>
          </c:marker>
          <c:yVal>
            <c:numRef>
              <c:f>'o1'!$BA$5:$BA$1200</c:f>
              <c:numCache>
                <c:formatCode>0.0</c:formatCode>
                <c:ptCount val="27"/>
                <c:pt idx="0">
                  <c:v>926.27359300000001</c:v>
                </c:pt>
                <c:pt idx="1">
                  <c:v>887.27359300000001</c:v>
                </c:pt>
                <c:pt idx="2">
                  <c:v>888.27359300000001</c:v>
                </c:pt>
                <c:pt idx="3">
                  <c:v>942.27359300000001</c:v>
                </c:pt>
                <c:pt idx="4">
                  <c:v>913.27359300000001</c:v>
                </c:pt>
                <c:pt idx="5">
                  <c:v>913.27359300000001</c:v>
                </c:pt>
                <c:pt idx="6">
                  <c:v>901.27359300000001</c:v>
                </c:pt>
                <c:pt idx="7">
                  <c:v>914.27359300000001</c:v>
                </c:pt>
                <c:pt idx="8">
                  <c:v>897.27359300000001</c:v>
                </c:pt>
                <c:pt idx="9">
                  <c:v>884.27359300000001</c:v>
                </c:pt>
                <c:pt idx="10">
                  <c:v>893.27359300000001</c:v>
                </c:pt>
                <c:pt idx="11">
                  <c:v>893.27359300000001</c:v>
                </c:pt>
                <c:pt idx="12">
                  <c:v>893.27359300000001</c:v>
                </c:pt>
                <c:pt idx="13">
                  <c:v>875.27359300000001</c:v>
                </c:pt>
                <c:pt idx="14">
                  <c:v>890.27359300000001</c:v>
                </c:pt>
                <c:pt idx="15">
                  <c:v>878.27359300000001</c:v>
                </c:pt>
                <c:pt idx="16">
                  <c:v>878.27359300000001</c:v>
                </c:pt>
                <c:pt idx="17">
                  <c:v>875.27359300000001</c:v>
                </c:pt>
                <c:pt idx="18">
                  <c:v>878.27359300000001</c:v>
                </c:pt>
                <c:pt idx="19">
                  <c:v>924.27359300000001</c:v>
                </c:pt>
                <c:pt idx="20">
                  <c:v>934.27359300000001</c:v>
                </c:pt>
                <c:pt idx="21">
                  <c:v>874.27359300000001</c:v>
                </c:pt>
                <c:pt idx="22">
                  <c:v>885.27359300000001</c:v>
                </c:pt>
                <c:pt idx="23">
                  <c:v>888.27359300000001</c:v>
                </c:pt>
                <c:pt idx="24">
                  <c:v>889.27359300000001</c:v>
                </c:pt>
                <c:pt idx="25">
                  <c:v>893.27359300000001</c:v>
                </c:pt>
                <c:pt idx="26">
                  <c:v>893.27359300000001</c:v>
                </c:pt>
              </c:numCache>
            </c:numRef>
          </c:yVal>
          <c:smooth val="0"/>
          <c:extLst>
            <c:ext xmlns:c16="http://schemas.microsoft.com/office/drawing/2014/chart" uri="{C3380CC4-5D6E-409C-BE32-E72D297353CC}">
              <c16:uniqueId val="{00000005-16F5-4545-AF36-8D2F34C52A37}"/>
            </c:ext>
          </c:extLst>
        </c:ser>
        <c:ser>
          <c:idx val="1"/>
          <c:order val="4"/>
          <c:tx>
            <c:strRef>
              <c:f>'o1'!$AC$4</c:f>
              <c:strCache>
                <c:ptCount val="1"/>
                <c:pt idx="0">
                  <c:v>Target.1</c:v>
                </c:pt>
              </c:strCache>
            </c:strRef>
          </c:tx>
          <c:spPr>
            <a:ln w="9525">
              <a:solidFill>
                <a:sysClr val="windowText" lastClr="000000"/>
              </a:solidFill>
              <a:prstDash val="dash"/>
            </a:ln>
          </c:spPr>
          <c:marker>
            <c:symbol val="circle"/>
            <c:size val="5"/>
            <c:spPr>
              <a:noFill/>
              <a:ln w="12700">
                <a:solidFill>
                  <a:sysClr val="windowText" lastClr="000000"/>
                </a:solidFill>
                <a:prstDash val="solid"/>
              </a:ln>
            </c:spPr>
          </c:marker>
          <c:yVal>
            <c:numRef>
              <c:f>'o1'!$X$5:$X$1200</c:f>
              <c:numCache>
                <c:formatCode>#,##0.0</c:formatCode>
                <c:ptCount val="27"/>
                <c:pt idx="0">
                  <c:v>931</c:v>
                </c:pt>
                <c:pt idx="1">
                  <c:v>892</c:v>
                </c:pt>
                <c:pt idx="2">
                  <c:v>893</c:v>
                </c:pt>
                <c:pt idx="3">
                  <c:v>947</c:v>
                </c:pt>
                <c:pt idx="4">
                  <c:v>918</c:v>
                </c:pt>
                <c:pt idx="5">
                  <c:v>918</c:v>
                </c:pt>
                <c:pt idx="6">
                  <c:v>906</c:v>
                </c:pt>
                <c:pt idx="7">
                  <c:v>919</c:v>
                </c:pt>
                <c:pt idx="8">
                  <c:v>902</c:v>
                </c:pt>
                <c:pt idx="9">
                  <c:v>889</c:v>
                </c:pt>
                <c:pt idx="10">
                  <c:v>898</c:v>
                </c:pt>
                <c:pt idx="11">
                  <c:v>898</c:v>
                </c:pt>
                <c:pt idx="12">
                  <c:v>898</c:v>
                </c:pt>
                <c:pt idx="13">
                  <c:v>880</c:v>
                </c:pt>
                <c:pt idx="14">
                  <c:v>895</c:v>
                </c:pt>
                <c:pt idx="15">
                  <c:v>883</c:v>
                </c:pt>
                <c:pt idx="16">
                  <c:v>883</c:v>
                </c:pt>
                <c:pt idx="17">
                  <c:v>880</c:v>
                </c:pt>
                <c:pt idx="18">
                  <c:v>883</c:v>
                </c:pt>
                <c:pt idx="19">
                  <c:v>929</c:v>
                </c:pt>
                <c:pt idx="20">
                  <c:v>939</c:v>
                </c:pt>
                <c:pt idx="21">
                  <c:v>879</c:v>
                </c:pt>
                <c:pt idx="22">
                  <c:v>890</c:v>
                </c:pt>
                <c:pt idx="23">
                  <c:v>893</c:v>
                </c:pt>
                <c:pt idx="24">
                  <c:v>894</c:v>
                </c:pt>
                <c:pt idx="25">
                  <c:v>898</c:v>
                </c:pt>
                <c:pt idx="26">
                  <c:v>898</c:v>
                </c:pt>
              </c:numCache>
            </c:numRef>
          </c:yVal>
          <c:smooth val="0"/>
          <c:extLst>
            <c:ext xmlns:c16="http://schemas.microsoft.com/office/drawing/2014/chart" uri="{C3380CC4-5D6E-409C-BE32-E72D297353CC}">
              <c16:uniqueId val="{00000006-16F5-4545-AF36-8D2F34C52A37}"/>
            </c:ext>
          </c:extLst>
        </c:ser>
        <c:dLbls>
          <c:showLegendKey val="0"/>
          <c:showVal val="0"/>
          <c:showCatName val="0"/>
          <c:showSerName val="0"/>
          <c:showPercent val="0"/>
          <c:showBubbleSize val="0"/>
        </c:dLbls>
        <c:axId val="78627231"/>
        <c:axId val="78627647"/>
      </c:scatterChart>
      <c:catAx>
        <c:axId val="78627231"/>
        <c:scaling>
          <c:orientation val="minMax"/>
        </c:scaling>
        <c:delete val="0"/>
        <c:axPos val="b"/>
        <c:numFmt formatCode="0" sourceLinked="1"/>
        <c:majorTickMark val="none"/>
        <c:minorTickMark val="none"/>
        <c:tickLblPos val="low"/>
        <c:txPr>
          <a:bodyPr/>
          <a:lstStyle/>
          <a:p>
            <a:pPr>
              <a:defRPr sz="1100" b="0">
                <a:solidFill>
                  <a:sysClr val="windowText" lastClr="000000"/>
                </a:solidFill>
              </a:defRPr>
            </a:pPr>
            <a:endParaRPr lang="LID4096"/>
          </a:p>
        </c:txPr>
        <c:crossAx val="78627647"/>
        <c:crossesAt val="0"/>
        <c:auto val="1"/>
        <c:lblAlgn val="ctr"/>
        <c:lblOffset val="100"/>
        <c:tickLblSkip val="1"/>
        <c:noMultiLvlLbl val="0"/>
      </c:catAx>
      <c:valAx>
        <c:axId val="78627647"/>
        <c:scaling>
          <c:orientation val="minMax"/>
          <c:min val="860"/>
        </c:scaling>
        <c:delete val="0"/>
        <c:axPos val="l"/>
        <c:majorGridlines/>
        <c:numFmt formatCode="#,##0" sourceLinked="0"/>
        <c:majorTickMark val="none"/>
        <c:minorTickMark val="none"/>
        <c:tickLblPos val="low"/>
        <c:spPr>
          <a:noFill/>
          <a:ln w="9525" cap="flat" cmpd="sng" algn="ctr">
            <a:noFill/>
            <a:round/>
          </a:ln>
          <a:effectLst/>
        </c:spPr>
        <c:txPr>
          <a:bodyPr rot="-60000000" vert="horz"/>
          <a:lstStyle/>
          <a:p>
            <a:pPr>
              <a:defRPr sz="1300">
                <a:latin typeface="+mj-lt"/>
              </a:defRPr>
            </a:pPr>
            <a:endParaRPr lang="LID4096"/>
          </a:p>
        </c:txPr>
        <c:crossAx val="78627231"/>
        <c:crosses val="autoZero"/>
        <c:crossBetween val="between"/>
      </c:valAx>
      <c:valAx>
        <c:axId val="1792429264"/>
        <c:scaling>
          <c:orientation val="maxMin"/>
        </c:scaling>
        <c:delete val="0"/>
        <c:axPos val="r"/>
        <c:numFmt formatCode="General" sourceLinked="0"/>
        <c:majorTickMark val="out"/>
        <c:minorTickMark val="none"/>
        <c:tickLblPos val="nextTo"/>
        <c:txPr>
          <a:bodyPr/>
          <a:lstStyle/>
          <a:p>
            <a:pPr>
              <a:defRPr sz="1500">
                <a:solidFill>
                  <a:schemeClr val="accent2"/>
                </a:solidFill>
              </a:defRPr>
            </a:pPr>
            <a:endParaRPr lang="LID4096"/>
          </a:p>
        </c:txPr>
        <c:crossAx val="1792402384"/>
        <c:crosses val="max"/>
        <c:crossBetween val="between"/>
      </c:valAx>
      <c:catAx>
        <c:axId val="1792402384"/>
        <c:scaling>
          <c:orientation val="minMax"/>
        </c:scaling>
        <c:delete val="1"/>
        <c:axPos val="t"/>
        <c:majorTickMark val="out"/>
        <c:minorTickMark val="none"/>
        <c:tickLblPos val="nextTo"/>
        <c:crossAx val="1792429264"/>
        <c:crosses val="autoZero"/>
        <c:auto val="1"/>
        <c:lblAlgn val="ctr"/>
        <c:lblOffset val="100"/>
        <c:noMultiLvlLbl val="0"/>
      </c:catAx>
      <c:spPr>
        <a:noFill/>
        <a:ln>
          <a:noFill/>
        </a:ln>
      </c:spPr>
    </c:plotArea>
    <c:legend>
      <c:legendPos val="t"/>
      <c:layout>
        <c:manualLayout>
          <c:xMode val="edge"/>
          <c:yMode val="edge"/>
          <c:x val="0.25927099818728444"/>
          <c:y val="0"/>
          <c:w val="0.74072900181271562"/>
          <c:h val="0.18700935984644482"/>
        </c:manualLayout>
      </c:layout>
      <c:overlay val="0"/>
      <c:txPr>
        <a:bodyPr/>
        <a:lstStyle/>
        <a:p>
          <a:pPr>
            <a:defRPr sz="1100"/>
          </a:pPr>
          <a:endParaRPr lang="LID4096"/>
        </a:p>
      </c:txPr>
    </c:legend>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'o1'!$B$2</c:f>
              <c:strCache>
                <c:ptCount val="1"/>
                <c:pt idx="0">
                  <c:v>Head 6 (%)</c:v>
                </c:pt>
              </c:strCache>
            </c:strRef>
          </c:tx>
          <c:spPr>
            <a:ln w="25400" cap="rnd">
              <a:noFill/>
              <a:round/>
            </a:ln>
            <a:effectLst/>
          </c:spPr>
          <c:marker>
            <c:symbol val="none"/>
          </c:marker>
          <c:dLbls>
            <c:dLbl>
              <c:idx val="0"/>
              <c:dLblPos val="ct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D167-4111-B4C6-0CACA41055E0}"/>
                </c:ext>
              </c:extLst>
            </c:dLbl>
            <c:spPr>
              <a:noFill/>
              <a:ln>
                <a:noFill/>
              </a:ln>
              <a:effectLst/>
            </c:spPr>
            <c:txPr>
              <a:bodyPr rot="0" spcFirstLastPara="1" vertOverflow="ellipsis" vert="horz" wrap="square" anchor="ctr" anchorCtr="0"/>
              <a:lstStyle/>
              <a:p>
                <a:pPr algn="l">
                  <a:defRPr sz="18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D167-4111-B4C6-0CACA41055E0}"/>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sz="2500" b="1"/>
      </a:pPr>
      <a:endParaRPr lang="LID4096"/>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2"/>
          <c:order val="0"/>
          <c:tx>
            <c:v> </c:v>
          </c:tx>
          <c:spPr>
            <a:ln>
              <a:noFill/>
            </a:ln>
          </c:spPr>
          <c:marker>
            <c:symbol val="square"/>
            <c:size val="15"/>
            <c:spPr>
              <a:solidFill>
                <a:srgbClr val="FF0000">
                  <a:alpha val="10000"/>
                </a:srgbClr>
              </a:solidFill>
              <a:ln w="6350">
                <a:solidFill>
                  <a:srgbClr val="FF0000">
                    <a:alpha val="20000"/>
                  </a:srgbClr>
                </a:solidFill>
              </a:ln>
            </c:spPr>
          </c:marker>
          <c:xVal>
            <c:numRef>
              <c:f>'e3'!$BV$25:$BV$58</c:f>
              <c:numCache>
                <c:formatCode>General</c:formatCode>
                <c:ptCount val="34"/>
                <c:pt idx="0">
                  <c:v>504195.74857949</c:v>
                </c:pt>
                <c:pt idx="1">
                  <c:v>504225.70997614</c:v>
                </c:pt>
                <c:pt idx="2">
                  <c:v>504220.05030618003</c:v>
                </c:pt>
                <c:pt idx="3">
                  <c:v>504245.68127563997</c:v>
                </c:pt>
                <c:pt idx="4">
                  <c:v>503955.54016072</c:v>
                </c:pt>
                <c:pt idx="5">
                  <c:v>503900.43641710997</c:v>
                </c:pt>
                <c:pt idx="6">
                  <c:v>503796.95335445</c:v>
                </c:pt>
                <c:pt idx="7">
                  <c:v>503771.95821970998</c:v>
                </c:pt>
                <c:pt idx="8">
                  <c:v>503785.21653545002</c:v>
                </c:pt>
                <c:pt idx="9">
                  <c:v>503714.45142355002</c:v>
                </c:pt>
                <c:pt idx="10">
                  <c:v>503539.17510530999</c:v>
                </c:pt>
                <c:pt idx="11">
                  <c:v>503547.24371507001</c:v>
                </c:pt>
                <c:pt idx="12">
                  <c:v>503717.47633899999</c:v>
                </c:pt>
                <c:pt idx="13">
                  <c:v>503969.22584426001</c:v>
                </c:pt>
                <c:pt idx="14">
                  <c:v>504215.64489274001</c:v>
                </c:pt>
                <c:pt idx="15">
                  <c:v>504440.09822103998</c:v>
                </c:pt>
                <c:pt idx="16">
                  <c:v>504622.21751175</c:v>
                </c:pt>
                <c:pt idx="17">
                  <c:v>504880.57048096001</c:v>
                </c:pt>
                <c:pt idx="18">
                  <c:v>505115.25649731001</c:v>
                </c:pt>
                <c:pt idx="19">
                  <c:v>505226.84677548998</c:v>
                </c:pt>
                <c:pt idx="20">
                  <c:v>505462.44518795999</c:v>
                </c:pt>
                <c:pt idx="21">
                  <c:v>505619.51271967002</c:v>
                </c:pt>
                <c:pt idx="22">
                  <c:v>505556.05195694999</c:v>
                </c:pt>
                <c:pt idx="23">
                  <c:v>505499.27834853</c:v>
                </c:pt>
                <c:pt idx="24">
                  <c:v>505720.08284495003</c:v>
                </c:pt>
                <c:pt idx="25">
                  <c:v>505987.63892221998</c:v>
                </c:pt>
                <c:pt idx="26">
                  <c:v>506274.24028108001</c:v>
                </c:pt>
                <c:pt idx="27">
                  <c:v>506535.49528133997</c:v>
                </c:pt>
                <c:pt idx="28">
                  <c:v>506786.09291223</c:v>
                </c:pt>
                <c:pt idx="29">
                  <c:v>507078.89025568002</c:v>
                </c:pt>
                <c:pt idx="30">
                  <c:v>507333.32747290999</c:v>
                </c:pt>
                <c:pt idx="31">
                  <c:v>507454.42213387002</c:v>
                </c:pt>
                <c:pt idx="32">
                  <c:v>507284.62651008001</c:v>
                </c:pt>
                <c:pt idx="33">
                  <c:v>507287.01801231003</c:v>
                </c:pt>
              </c:numCache>
            </c:numRef>
          </c:xVal>
          <c:yVal>
            <c:numRef>
              <c:f>'e3'!$BW$25:$BW$58</c:f>
              <c:numCache>
                <c:formatCode>General</c:formatCode>
                <c:ptCount val="34"/>
                <c:pt idx="0">
                  <c:v>7565981.1420147996</c:v>
                </c:pt>
                <c:pt idx="1">
                  <c:v>7566254.1393342</c:v>
                </c:pt>
                <c:pt idx="2">
                  <c:v>7566543.2081974996</c:v>
                </c:pt>
                <c:pt idx="3">
                  <c:v>7566818.1105816998</c:v>
                </c:pt>
                <c:pt idx="4">
                  <c:v>7566822.2776576001</c:v>
                </c:pt>
                <c:pt idx="5">
                  <c:v>7567103.1277361</c:v>
                </c:pt>
                <c:pt idx="6">
                  <c:v>7567372.0597452</c:v>
                </c:pt>
                <c:pt idx="7">
                  <c:v>7567642.0669523003</c:v>
                </c:pt>
                <c:pt idx="8">
                  <c:v>7567931.6618480003</c:v>
                </c:pt>
                <c:pt idx="9">
                  <c:v>7568210.7266741004</c:v>
                </c:pt>
                <c:pt idx="10">
                  <c:v>7568436.2275695</c:v>
                </c:pt>
                <c:pt idx="11">
                  <c:v>7568726.7790849004</c:v>
                </c:pt>
                <c:pt idx="12">
                  <c:v>7568950.7255290002</c:v>
                </c:pt>
                <c:pt idx="13">
                  <c:v>7568917.2708636001</c:v>
                </c:pt>
                <c:pt idx="14">
                  <c:v>7568921.8098617001</c:v>
                </c:pt>
                <c:pt idx="15">
                  <c:v>7569091.9751092996</c:v>
                </c:pt>
                <c:pt idx="16">
                  <c:v>7569295.2711663004</c:v>
                </c:pt>
                <c:pt idx="17">
                  <c:v>7569411.8179924004</c:v>
                </c:pt>
                <c:pt idx="18">
                  <c:v>7569572.9972561002</c:v>
                </c:pt>
                <c:pt idx="19">
                  <c:v>7569839.7920476003</c:v>
                </c:pt>
                <c:pt idx="20">
                  <c:v>7569959.1246368997</c:v>
                </c:pt>
                <c:pt idx="21">
                  <c:v>7570100.0053324997</c:v>
                </c:pt>
                <c:pt idx="22">
                  <c:v>7570376.5155119002</c:v>
                </c:pt>
                <c:pt idx="23">
                  <c:v>7570647.2882829001</c:v>
                </c:pt>
                <c:pt idx="24">
                  <c:v>7570802.4709647996</c:v>
                </c:pt>
                <c:pt idx="25">
                  <c:v>7570732.387263</c:v>
                </c:pt>
                <c:pt idx="26">
                  <c:v>7570761.5323476</c:v>
                </c:pt>
                <c:pt idx="27">
                  <c:v>7570893.5002407003</c:v>
                </c:pt>
                <c:pt idx="28">
                  <c:v>7570843.1827093</c:v>
                </c:pt>
                <c:pt idx="29">
                  <c:v>7570819.0701861</c:v>
                </c:pt>
                <c:pt idx="30">
                  <c:v>7570940.8339152997</c:v>
                </c:pt>
                <c:pt idx="31">
                  <c:v>7571203.5792276999</c:v>
                </c:pt>
                <c:pt idx="32">
                  <c:v>7571401.0161832003</c:v>
                </c:pt>
                <c:pt idx="33">
                  <c:v>7571694.7508675996</c:v>
                </c:pt>
              </c:numCache>
            </c:numRef>
          </c:yVal>
          <c:smooth val="0"/>
          <c:extLst>
            <c:ext xmlns:c16="http://schemas.microsoft.com/office/drawing/2014/chart" uri="{C3380CC4-5D6E-409C-BE32-E72D297353CC}">
              <c16:uniqueId val="{00000000-55C8-4A78-BB45-6D19AD0B1825}"/>
            </c:ext>
          </c:extLst>
        </c:ser>
        <c:ser>
          <c:idx val="3"/>
          <c:order val="1"/>
          <c:tx>
            <c:v> </c:v>
          </c:tx>
          <c:spPr>
            <a:ln w="19050">
              <a:noFill/>
            </a:ln>
          </c:spPr>
          <c:marker>
            <c:symbol val="circle"/>
            <c:size val="4"/>
            <c:spPr>
              <a:noFill/>
              <a:ln>
                <a:solidFill>
                  <a:srgbClr val="0000FF"/>
                </a:solidFill>
              </a:ln>
            </c:spPr>
          </c:marker>
          <c:xVal>
            <c:numRef>
              <c:f>'e3'!$BT$12:$BT$64</c:f>
              <c:numCache>
                <c:formatCode>General</c:formatCode>
                <c:ptCount val="53"/>
                <c:pt idx="0">
                  <c:v>504244.47576037003</c:v>
                </c:pt>
                <c:pt idx="1">
                  <c:v>504203.35139536997</c:v>
                </c:pt>
                <c:pt idx="2">
                  <c:v>504189.33247223002</c:v>
                </c:pt>
                <c:pt idx="3">
                  <c:v>504238.91429367999</c:v>
                </c:pt>
                <c:pt idx="4">
                  <c:v>504221.40737987001</c:v>
                </c:pt>
                <c:pt idx="5">
                  <c:v>504194.85909859999</c:v>
                </c:pt>
                <c:pt idx="6">
                  <c:v>504196.55634239002</c:v>
                </c:pt>
                <c:pt idx="7">
                  <c:v>504019.91634747002</c:v>
                </c:pt>
                <c:pt idx="8">
                  <c:v>503906.62368468998</c:v>
                </c:pt>
                <c:pt idx="9">
                  <c:v>503900.44258723001</c:v>
                </c:pt>
                <c:pt idx="10">
                  <c:v>503851.24142435001</c:v>
                </c:pt>
                <c:pt idx="11">
                  <c:v>503757.41786017001</c:v>
                </c:pt>
                <c:pt idx="12">
                  <c:v>503785.65643114003</c:v>
                </c:pt>
                <c:pt idx="13">
                  <c:v>503766.95912925998</c:v>
                </c:pt>
                <c:pt idx="14">
                  <c:v>503785.18251498998</c:v>
                </c:pt>
                <c:pt idx="15">
                  <c:v>503762.94812724</c:v>
                </c:pt>
                <c:pt idx="16">
                  <c:v>503684.60386879003</c:v>
                </c:pt>
                <c:pt idx="17">
                  <c:v>503556.39322859002</c:v>
                </c:pt>
                <c:pt idx="18">
                  <c:v>503526.88843701</c:v>
                </c:pt>
                <c:pt idx="19">
                  <c:v>503546.54617531999</c:v>
                </c:pt>
                <c:pt idx="20">
                  <c:v>503636.26624958997</c:v>
                </c:pt>
                <c:pt idx="21">
                  <c:v>503752.08210697997</c:v>
                </c:pt>
                <c:pt idx="22">
                  <c:v>503915.66924974002</c:v>
                </c:pt>
                <c:pt idx="23">
                  <c:v>504073.56197385001</c:v>
                </c:pt>
                <c:pt idx="24">
                  <c:v>504214.31891328999</c:v>
                </c:pt>
                <c:pt idx="25">
                  <c:v>504365.23916867998</c:v>
                </c:pt>
                <c:pt idx="26">
                  <c:v>504482.63781505998</c:v>
                </c:pt>
                <c:pt idx="27">
                  <c:v>504598.21405116998</c:v>
                </c:pt>
                <c:pt idx="28">
                  <c:v>504730.58404713997</c:v>
                </c:pt>
                <c:pt idx="29">
                  <c:v>504880.43357574003</c:v>
                </c:pt>
                <c:pt idx="30">
                  <c:v>505037.35461538</c:v>
                </c:pt>
                <c:pt idx="31">
                  <c:v>505138.63757015002</c:v>
                </c:pt>
                <c:pt idx="32">
                  <c:v>505194.50039702002</c:v>
                </c:pt>
                <c:pt idx="33">
                  <c:v>505307.65692118998</c:v>
                </c:pt>
                <c:pt idx="34">
                  <c:v>505464.10387999</c:v>
                </c:pt>
                <c:pt idx="35">
                  <c:v>505585.21073947998</c:v>
                </c:pt>
                <c:pt idx="36">
                  <c:v>505620.64168742002</c:v>
                </c:pt>
                <c:pt idx="37">
                  <c:v>505565.98671870999</c:v>
                </c:pt>
                <c:pt idx="38">
                  <c:v>505534.62976973999</c:v>
                </c:pt>
                <c:pt idx="39">
                  <c:v>505501.93945880001</c:v>
                </c:pt>
                <c:pt idx="40">
                  <c:v>505610.81442534999</c:v>
                </c:pt>
                <c:pt idx="41">
                  <c:v>505782.84549422999</c:v>
                </c:pt>
                <c:pt idx="42">
                  <c:v>505935.6122346</c:v>
                </c:pt>
                <c:pt idx="43">
                  <c:v>506105.83250575</c:v>
                </c:pt>
                <c:pt idx="44">
                  <c:v>506279.19826628</c:v>
                </c:pt>
                <c:pt idx="45">
                  <c:v>506440.86116312997</c:v>
                </c:pt>
                <c:pt idx="46">
                  <c:v>506587.70402423001</c:v>
                </c:pt>
                <c:pt idx="47">
                  <c:v>506733.97732509999</c:v>
                </c:pt>
                <c:pt idx="48">
                  <c:v>506910.02175419999</c:v>
                </c:pt>
                <c:pt idx="49">
                  <c:v>507086.06618331</c:v>
                </c:pt>
                <c:pt idx="50">
                  <c:v>507237.31059314002</c:v>
                </c:pt>
                <c:pt idx="51">
                  <c:v>507354.70148232998</c:v>
                </c:pt>
                <c:pt idx="52">
                  <c:v>507438.21738469001</c:v>
                </c:pt>
              </c:numCache>
            </c:numRef>
          </c:xVal>
          <c:yVal>
            <c:numRef>
              <c:f>'e3'!$BU$12:$BU$64</c:f>
              <c:numCache>
                <c:formatCode>General</c:formatCode>
                <c:ptCount val="53"/>
                <c:pt idx="0">
                  <c:v>7565864.8411884001</c:v>
                </c:pt>
                <c:pt idx="1">
                  <c:v>7566028.8696031002</c:v>
                </c:pt>
                <c:pt idx="2">
                  <c:v>7566195.7209719997</c:v>
                </c:pt>
                <c:pt idx="3">
                  <c:v>7566358.7122040996</c:v>
                </c:pt>
                <c:pt idx="4">
                  <c:v>7566533.9808820998</c:v>
                </c:pt>
                <c:pt idx="5">
                  <c:v>7566708.6140991002</c:v>
                </c:pt>
                <c:pt idx="6">
                  <c:v>7566818.5641858997</c:v>
                </c:pt>
                <c:pt idx="7">
                  <c:v>7566818.1964037996</c:v>
                </c:pt>
                <c:pt idx="8">
                  <c:v>7566920.4205630003</c:v>
                </c:pt>
                <c:pt idx="9">
                  <c:v>7567095.6374743003</c:v>
                </c:pt>
                <c:pt idx="10">
                  <c:v>7567263.7952722004</c:v>
                </c:pt>
                <c:pt idx="11">
                  <c:v>7567404.2361036995</c:v>
                </c:pt>
                <c:pt idx="12">
                  <c:v>7567578.3772026999</c:v>
                </c:pt>
                <c:pt idx="13">
                  <c:v>7567751.1607922995</c:v>
                </c:pt>
                <c:pt idx="14">
                  <c:v>7567926.0079964995</c:v>
                </c:pt>
                <c:pt idx="15">
                  <c:v>7568100.6708281003</c:v>
                </c:pt>
                <c:pt idx="16">
                  <c:v>7568255.5338541996</c:v>
                </c:pt>
                <c:pt idx="17">
                  <c:v>7568376.4098525997</c:v>
                </c:pt>
                <c:pt idx="18">
                  <c:v>7568547.9632232003</c:v>
                </c:pt>
                <c:pt idx="19">
                  <c:v>7568723.0257078996</c:v>
                </c:pt>
                <c:pt idx="20">
                  <c:v>7568862.0036065001</c:v>
                </c:pt>
                <c:pt idx="21">
                  <c:v>7568994.3386046002</c:v>
                </c:pt>
                <c:pt idx="22">
                  <c:v>7568947.4485050999</c:v>
                </c:pt>
                <c:pt idx="23">
                  <c:v>7568870.0951324999</c:v>
                </c:pt>
                <c:pt idx="24">
                  <c:v>7568920.3376326002</c:v>
                </c:pt>
                <c:pt idx="25">
                  <c:v>7569002.8034955002</c:v>
                </c:pt>
                <c:pt idx="26">
                  <c:v>7569126.6324364003</c:v>
                </c:pt>
                <c:pt idx="27">
                  <c:v>7569240.6777996998</c:v>
                </c:pt>
                <c:pt idx="28">
                  <c:v>7569321.2174738999</c:v>
                </c:pt>
                <c:pt idx="29">
                  <c:v>7569411.7701546997</c:v>
                </c:pt>
                <c:pt idx="30">
                  <c:v>7569491.6093571</c:v>
                </c:pt>
                <c:pt idx="31">
                  <c:v>7569627.0536524998</c:v>
                </c:pt>
                <c:pt idx="32">
                  <c:v>7569791.8894317001</c:v>
                </c:pt>
                <c:pt idx="33">
                  <c:v>7569925.1522003002</c:v>
                </c:pt>
                <c:pt idx="34">
                  <c:v>7569958.7941880003</c:v>
                </c:pt>
                <c:pt idx="35">
                  <c:v>7569989.7616900001</c:v>
                </c:pt>
                <c:pt idx="36">
                  <c:v>7570160.8280140003</c:v>
                </c:pt>
                <c:pt idx="37">
                  <c:v>7570321.4397422001</c:v>
                </c:pt>
                <c:pt idx="38">
                  <c:v>7570495.2746203002</c:v>
                </c:pt>
                <c:pt idx="39">
                  <c:v>7570649.6039781999</c:v>
                </c:pt>
                <c:pt idx="40">
                  <c:v>7570786.0123768002</c:v>
                </c:pt>
                <c:pt idx="41">
                  <c:v>7570808.158547</c:v>
                </c:pt>
                <c:pt idx="42">
                  <c:v>7570747.3237560997</c:v>
                </c:pt>
                <c:pt idx="43">
                  <c:v>7570743.9730679002</c:v>
                </c:pt>
                <c:pt idx="44">
                  <c:v>7570763.5792731997</c:v>
                </c:pt>
                <c:pt idx="45">
                  <c:v>7570834.2236021999</c:v>
                </c:pt>
                <c:pt idx="46">
                  <c:v>7570931.9783627996</c:v>
                </c:pt>
                <c:pt idx="47">
                  <c:v>7570847.4745456995</c:v>
                </c:pt>
                <c:pt idx="48">
                  <c:v>7570832.9768888997</c:v>
                </c:pt>
                <c:pt idx="49">
                  <c:v>7570818.4792322004</c:v>
                </c:pt>
                <c:pt idx="50">
                  <c:v>7570887.2680136999</c:v>
                </c:pt>
                <c:pt idx="51">
                  <c:v>7571002.7536997003</c:v>
                </c:pt>
                <c:pt idx="52">
                  <c:v>7571155.7965562996</c:v>
                </c:pt>
              </c:numCache>
            </c:numRef>
          </c:yVal>
          <c:smooth val="0"/>
          <c:extLst>
            <c:ext xmlns:c16="http://schemas.microsoft.com/office/drawing/2014/chart" uri="{C3380CC4-5D6E-409C-BE32-E72D297353CC}">
              <c16:uniqueId val="{00000001-55C8-4A78-BB45-6D19AD0B1825}"/>
            </c:ext>
          </c:extLst>
        </c:ser>
        <c:ser>
          <c:idx val="5"/>
          <c:order val="2"/>
          <c:tx>
            <c:v> </c:v>
          </c:tx>
          <c:spPr>
            <a:ln>
              <a:noFill/>
            </a:ln>
          </c:spPr>
          <c:marker>
            <c:symbol val="circle"/>
            <c:size val="7"/>
            <c:spPr>
              <a:noFill/>
              <a:ln>
                <a:solidFill>
                  <a:srgbClr val="FF0000"/>
                </a:solidFill>
              </a:ln>
            </c:spPr>
          </c:marker>
          <c:dPt>
            <c:idx val="150"/>
            <c:bubble3D val="0"/>
            <c:extLst>
              <c:ext xmlns:c16="http://schemas.microsoft.com/office/drawing/2014/chart" uri="{C3380CC4-5D6E-409C-BE32-E72D297353CC}">
                <c16:uniqueId val="{00000002-55C8-4A78-BB45-6D19AD0B1825}"/>
              </c:ext>
            </c:extLst>
          </c:dPt>
          <c:dPt>
            <c:idx val="151"/>
            <c:bubble3D val="0"/>
            <c:extLst>
              <c:ext xmlns:c16="http://schemas.microsoft.com/office/drawing/2014/chart" uri="{C3380CC4-5D6E-409C-BE32-E72D297353CC}">
                <c16:uniqueId val="{00000003-55C8-4A78-BB45-6D19AD0B1825}"/>
              </c:ext>
            </c:extLst>
          </c:dPt>
          <c:xVal>
            <c:numRef>
              <c:f>'e3'!$BV$58:$BV$224</c:f>
              <c:numCache>
                <c:formatCode>General</c:formatCode>
                <c:ptCount val="167"/>
                <c:pt idx="0">
                  <c:v>507287.01801231003</c:v>
                </c:pt>
                <c:pt idx="1">
                  <c:v>507249.92749371001</c:v>
                </c:pt>
                <c:pt idx="2">
                  <c:v>507171.35183896997</c:v>
                </c:pt>
                <c:pt idx="3">
                  <c:v>507357.00194122997</c:v>
                </c:pt>
                <c:pt idx="4">
                  <c:v>507638.23209161998</c:v>
                </c:pt>
                <c:pt idx="5">
                  <c:v>507931.03679283999</c:v>
                </c:pt>
                <c:pt idx="6">
                  <c:v>508221.94502490998</c:v>
                </c:pt>
                <c:pt idx="7">
                  <c:v>508505.92255308997</c:v>
                </c:pt>
                <c:pt idx="8">
                  <c:v>508778.25454021001</c:v>
                </c:pt>
                <c:pt idx="9">
                  <c:v>508960.03156972001</c:v>
                </c:pt>
                <c:pt idx="10">
                  <c:v>509045.76554458</c:v>
                </c:pt>
                <c:pt idx="11">
                  <c:v>509190.59827704</c:v>
                </c:pt>
                <c:pt idx="12">
                  <c:v>509399.67881631001</c:v>
                </c:pt>
                <c:pt idx="13">
                  <c:v>509670.23526832002</c:v>
                </c:pt>
                <c:pt idx="14">
                  <c:v>509900.14972017001</c:v>
                </c:pt>
                <c:pt idx="15">
                  <c:v>509969.69002967997</c:v>
                </c:pt>
                <c:pt idx="16">
                  <c:v>510120.80494499998</c:v>
                </c:pt>
                <c:pt idx="17">
                  <c:v>510347.40133055003</c:v>
                </c:pt>
                <c:pt idx="18">
                  <c:v>510247.72283988999</c:v>
                </c:pt>
                <c:pt idx="19">
                  <c:v>510162.19944837003</c:v>
                </c:pt>
                <c:pt idx="20">
                  <c:v>509948.75862396002</c:v>
                </c:pt>
                <c:pt idx="21">
                  <c:v>510046.17538087</c:v>
                </c:pt>
                <c:pt idx="22">
                  <c:v>510291.16577518999</c:v>
                </c:pt>
                <c:pt idx="23">
                  <c:v>510543.30980863998</c:v>
                </c:pt>
                <c:pt idx="24">
                  <c:v>510783.88049304998</c:v>
                </c:pt>
                <c:pt idx="25">
                  <c:v>510874.80134185997</c:v>
                </c:pt>
                <c:pt idx="26">
                  <c:v>511147.90911264002</c:v>
                </c:pt>
                <c:pt idx="27">
                  <c:v>511362.07950027997</c:v>
                </c:pt>
                <c:pt idx="28">
                  <c:v>511502.24922002997</c:v>
                </c:pt>
                <c:pt idx="29">
                  <c:v>511742.88704768999</c:v>
                </c:pt>
                <c:pt idx="30">
                  <c:v>511788.22699532</c:v>
                </c:pt>
                <c:pt idx="31">
                  <c:v>511832.39169630001</c:v>
                </c:pt>
                <c:pt idx="32">
                  <c:v>512059.95135922998</c:v>
                </c:pt>
                <c:pt idx="33">
                  <c:v>512236.09136641002</c:v>
                </c:pt>
                <c:pt idx="34">
                  <c:v>512287.87939359999</c:v>
                </c:pt>
                <c:pt idx="35">
                  <c:v>512456.07776675001</c:v>
                </c:pt>
                <c:pt idx="36">
                  <c:v>512654.26596083998</c:v>
                </c:pt>
                <c:pt idx="37">
                  <c:v>512928.93856978999</c:v>
                </c:pt>
                <c:pt idx="38">
                  <c:v>513152.32321538002</c:v>
                </c:pt>
                <c:pt idx="39">
                  <c:v>513362.16028915998</c:v>
                </c:pt>
                <c:pt idx="40">
                  <c:v>513421.51290025999</c:v>
                </c:pt>
                <c:pt idx="41">
                  <c:v>513476.19522911002</c:v>
                </c:pt>
                <c:pt idx="42">
                  <c:v>513564.06986161001</c:v>
                </c:pt>
                <c:pt idx="43">
                  <c:v>513722.94961251999</c:v>
                </c:pt>
                <c:pt idx="44">
                  <c:v>513874.86081346998</c:v>
                </c:pt>
                <c:pt idx="45">
                  <c:v>513933.38822195999</c:v>
                </c:pt>
                <c:pt idx="46">
                  <c:v>513895.04136431997</c:v>
                </c:pt>
                <c:pt idx="47">
                  <c:v>513918.83141965</c:v>
                </c:pt>
                <c:pt idx="48">
                  <c:v>513960.57971326</c:v>
                </c:pt>
                <c:pt idx="49">
                  <c:v>513867.38813763001</c:v>
                </c:pt>
                <c:pt idx="50">
                  <c:v>514000.91207943001</c:v>
                </c:pt>
                <c:pt idx="51">
                  <c:v>514165.59122906002</c:v>
                </c:pt>
                <c:pt idx="52">
                  <c:v>514336.69448747998</c:v>
                </c:pt>
                <c:pt idx="53">
                  <c:v>514548.25725099997</c:v>
                </c:pt>
                <c:pt idx="54">
                  <c:v>514628.28547712998</c:v>
                </c:pt>
                <c:pt idx="55">
                  <c:v>514484.07518107002</c:v>
                </c:pt>
                <c:pt idx="56">
                  <c:v>514456.17273918999</c:v>
                </c:pt>
                <c:pt idx="57">
                  <c:v>514422.12030707998</c:v>
                </c:pt>
                <c:pt idx="58">
                  <c:v>514375.52495058998</c:v>
                </c:pt>
                <c:pt idx="59">
                  <c:v>514593.88614064001</c:v>
                </c:pt>
                <c:pt idx="60">
                  <c:v>514669.50897880999</c:v>
                </c:pt>
                <c:pt idx="61">
                  <c:v>514874.19593710999</c:v>
                </c:pt>
                <c:pt idx="62">
                  <c:v>515069.76157564</c:v>
                </c:pt>
                <c:pt idx="63">
                  <c:v>515307.32341446</c:v>
                </c:pt>
                <c:pt idx="64">
                  <c:v>515497.84926028003</c:v>
                </c:pt>
                <c:pt idx="65">
                  <c:v>515595.63655393</c:v>
                </c:pt>
                <c:pt idx="66">
                  <c:v>515689.31839097</c:v>
                </c:pt>
                <c:pt idx="67">
                  <c:v>515845.86870191002</c:v>
                </c:pt>
                <c:pt idx="68">
                  <c:v>516047.53531230002</c:v>
                </c:pt>
                <c:pt idx="69">
                  <c:v>516194.77759795001</c:v>
                </c:pt>
                <c:pt idx="70">
                  <c:v>516320.56867968</c:v>
                </c:pt>
                <c:pt idx="71">
                  <c:v>516251.90352901001</c:v>
                </c:pt>
                <c:pt idx="72">
                  <c:v>516109.11829045002</c:v>
                </c:pt>
                <c:pt idx="73">
                  <c:v>515987.48749471997</c:v>
                </c:pt>
                <c:pt idx="74">
                  <c:v>515775.01294842002</c:v>
                </c:pt>
                <c:pt idx="75">
                  <c:v>515532.63522150001</c:v>
                </c:pt>
                <c:pt idx="76">
                  <c:v>515289.42634046002</c:v>
                </c:pt>
                <c:pt idx="77">
                  <c:v>515017.86574191001</c:v>
                </c:pt>
                <c:pt idx="78">
                  <c:v>514747.32054764999</c:v>
                </c:pt>
                <c:pt idx="79">
                  <c:v>514698.69068086002</c:v>
                </c:pt>
                <c:pt idx="80">
                  <c:v>514501.95389953</c:v>
                </c:pt>
                <c:pt idx="81">
                  <c:v>514213.61161263997</c:v>
                </c:pt>
                <c:pt idx="82">
                  <c:v>514199.32077657001</c:v>
                </c:pt>
                <c:pt idx="83">
                  <c:v>514201.61382273998</c:v>
                </c:pt>
                <c:pt idx="84">
                  <c:v>513939.10351761</c:v>
                </c:pt>
                <c:pt idx="85">
                  <c:v>513661.24969363998</c:v>
                </c:pt>
                <c:pt idx="86">
                  <c:v>513399.87605398003</c:v>
                </c:pt>
                <c:pt idx="87">
                  <c:v>513116.08702255</c:v>
                </c:pt>
                <c:pt idx="88">
                  <c:v>512830.06446635001</c:v>
                </c:pt>
                <c:pt idx="89">
                  <c:v>512655.17627085</c:v>
                </c:pt>
                <c:pt idx="90">
                  <c:v>512469.96800061001</c:v>
                </c:pt>
                <c:pt idx="91">
                  <c:v>512223.42364415003</c:v>
                </c:pt>
                <c:pt idx="92">
                  <c:v>512048.43308386998</c:v>
                </c:pt>
                <c:pt idx="93">
                  <c:v>511958.00030304998</c:v>
                </c:pt>
                <c:pt idx="94">
                  <c:v>511897.16992163</c:v>
                </c:pt>
                <c:pt idx="95">
                  <c:v>511974.48994078999</c:v>
                </c:pt>
                <c:pt idx="96">
                  <c:v>511789.47126038</c:v>
                </c:pt>
                <c:pt idx="97">
                  <c:v>511580.79042228998</c:v>
                </c:pt>
                <c:pt idx="98">
                  <c:v>511618.42575229</c:v>
                </c:pt>
                <c:pt idx="99">
                  <c:v>511608.72234846</c:v>
                </c:pt>
                <c:pt idx="100">
                  <c:v>511495.07291198999</c:v>
                </c:pt>
                <c:pt idx="101">
                  <c:v>511232.99141750002</c:v>
                </c:pt>
                <c:pt idx="102">
                  <c:v>510990.42187741998</c:v>
                </c:pt>
                <c:pt idx="103">
                  <c:v>510703.39940924</c:v>
                </c:pt>
                <c:pt idx="104">
                  <c:v>510524.21713787998</c:v>
                </c:pt>
                <c:pt idx="105">
                  <c:v>510411.41479342</c:v>
                </c:pt>
                <c:pt idx="106">
                  <c:v>510547.87929175003</c:v>
                </c:pt>
                <c:pt idx="107">
                  <c:v>510622.68314010999</c:v>
                </c:pt>
                <c:pt idx="108">
                  <c:v>510542.75031883002</c:v>
                </c:pt>
                <c:pt idx="109">
                  <c:v>510511.85276342998</c:v>
                </c:pt>
                <c:pt idx="110">
                  <c:v>510436.19527423999</c:v>
                </c:pt>
                <c:pt idx="111">
                  <c:v>510415.04436319001</c:v>
                </c:pt>
                <c:pt idx="112">
                  <c:v>510184.06456685998</c:v>
                </c:pt>
                <c:pt idx="113">
                  <c:v>509890.31341149</c:v>
                </c:pt>
                <c:pt idx="114">
                  <c:v>509599.22118001</c:v>
                </c:pt>
                <c:pt idx="115">
                  <c:v>509357.47897349001</c:v>
                </c:pt>
                <c:pt idx="116">
                  <c:v>509140.93186802999</c:v>
                </c:pt>
                <c:pt idx="117">
                  <c:v>508904.31106833002</c:v>
                </c:pt>
                <c:pt idx="118">
                  <c:v>508680.31182240997</c:v>
                </c:pt>
                <c:pt idx="119">
                  <c:v>508482.19033936999</c:v>
                </c:pt>
                <c:pt idx="120">
                  <c:v>508328.34496959997</c:v>
                </c:pt>
                <c:pt idx="121">
                  <c:v>508114.72194044001</c:v>
                </c:pt>
                <c:pt idx="122">
                  <c:v>507902.88729301002</c:v>
                </c:pt>
                <c:pt idx="123">
                  <c:v>507649.99716634001</c:v>
                </c:pt>
                <c:pt idx="124">
                  <c:v>507664.95139629999</c:v>
                </c:pt>
                <c:pt idx="125">
                  <c:v>507573.73013834999</c:v>
                </c:pt>
                <c:pt idx="126">
                  <c:v>507504.29066564998</c:v>
                </c:pt>
                <c:pt idx="127">
                  <c:v>507487.33774718997</c:v>
                </c:pt>
                <c:pt idx="128">
                  <c:v>507482.89547683002</c:v>
                </c:pt>
                <c:pt idx="129">
                  <c:v>507337.05192709999</c:v>
                </c:pt>
                <c:pt idx="130">
                  <c:v>507220.51259229</c:v>
                </c:pt>
                <c:pt idx="131">
                  <c:v>506963.65577498998</c:v>
                </c:pt>
                <c:pt idx="132">
                  <c:v>506672.79482653999</c:v>
                </c:pt>
                <c:pt idx="133">
                  <c:v>506419.70099754998</c:v>
                </c:pt>
                <c:pt idx="134">
                  <c:v>506195.370795</c:v>
                </c:pt>
                <c:pt idx="135">
                  <c:v>505947.63986687001</c:v>
                </c:pt>
                <c:pt idx="136">
                  <c:v>505807.78975007997</c:v>
                </c:pt>
                <c:pt idx="137">
                  <c:v>505527.80449605</c:v>
                </c:pt>
                <c:pt idx="138">
                  <c:v>505332.22090423998</c:v>
                </c:pt>
                <c:pt idx="139">
                  <c:v>505275.34140908998</c:v>
                </c:pt>
                <c:pt idx="140">
                  <c:v>505091.05300572002</c:v>
                </c:pt>
                <c:pt idx="141">
                  <c:v>504926.49966683</c:v>
                </c:pt>
                <c:pt idx="142">
                  <c:v>504928.17123823997</c:v>
                </c:pt>
                <c:pt idx="143">
                  <c:v>504815.64817042998</c:v>
                </c:pt>
                <c:pt idx="144">
                  <c:v>504701.35713869001</c:v>
                </c:pt>
                <c:pt idx="145">
                  <c:v>504805.35583094001</c:v>
                </c:pt>
                <c:pt idx="146">
                  <c:v>505012.18587645999</c:v>
                </c:pt>
                <c:pt idx="147">
                  <c:v>504972.2914479</c:v>
                </c:pt>
                <c:pt idx="148">
                  <c:v>504896.75624033</c:v>
                </c:pt>
                <c:pt idx="149">
                  <c:v>504817.48030433001</c:v>
                </c:pt>
                <c:pt idx="150">
                  <c:v>504622.48656207998</c:v>
                </c:pt>
                <c:pt idx="151">
                  <c:v>504647.26246889</c:v>
                </c:pt>
                <c:pt idx="152">
                  <c:v>504632.61806021002</c:v>
                </c:pt>
                <c:pt idx="153">
                  <c:v>504491.65183252998</c:v>
                </c:pt>
                <c:pt idx="154">
                  <c:v>504477.86779707001</c:v>
                </c:pt>
                <c:pt idx="155">
                  <c:v>504335.97157979</c:v>
                </c:pt>
                <c:pt idx="156">
                  <c:v>504343.06373358</c:v>
                </c:pt>
                <c:pt idx="157">
                  <c:v>504442.81391656998</c:v>
                </c:pt>
                <c:pt idx="158">
                  <c:v>504285.10843277001</c:v>
                </c:pt>
                <c:pt idx="159">
                  <c:v>504281.12963023002</c:v>
                </c:pt>
                <c:pt idx="160">
                  <c:v>504133.59098412999</c:v>
                </c:pt>
                <c:pt idx="161">
                  <c:v>504008.95994991</c:v>
                </c:pt>
                <c:pt idx="162">
                  <c:v>504050.63222477998</c:v>
                </c:pt>
                <c:pt idx="163">
                  <c:v>504217.32905641</c:v>
                </c:pt>
                <c:pt idx="164">
                  <c:v>504441.60412460001</c:v>
                </c:pt>
                <c:pt idx="165">
                  <c:v>504313.52231283998</c:v>
                </c:pt>
                <c:pt idx="166">
                  <c:v>504240.84569898999</c:v>
                </c:pt>
              </c:numCache>
            </c:numRef>
          </c:xVal>
          <c:yVal>
            <c:numRef>
              <c:f>'e3'!$BW$58:$BW$224</c:f>
              <c:numCache>
                <c:formatCode>General</c:formatCode>
                <c:ptCount val="167"/>
                <c:pt idx="0">
                  <c:v>7571694.7508675996</c:v>
                </c:pt>
                <c:pt idx="1">
                  <c:v>7571969.3384164004</c:v>
                </c:pt>
                <c:pt idx="2">
                  <c:v>7572241.6259330995</c:v>
                </c:pt>
                <c:pt idx="3">
                  <c:v>7572420.6760577001</c:v>
                </c:pt>
                <c:pt idx="4">
                  <c:v>7572351.6015868001</c:v>
                </c:pt>
                <c:pt idx="5">
                  <c:v>7572375.6245977003</c:v>
                </c:pt>
                <c:pt idx="6">
                  <c:v>7572415.4520437997</c:v>
                </c:pt>
                <c:pt idx="7">
                  <c:v>7572456.7996183001</c:v>
                </c:pt>
                <c:pt idx="8">
                  <c:v>7572468.7181270001</c:v>
                </c:pt>
                <c:pt idx="9">
                  <c:v>7572620.5559694003</c:v>
                </c:pt>
                <c:pt idx="10">
                  <c:v>7572895.8167832</c:v>
                </c:pt>
                <c:pt idx="11">
                  <c:v>7573150.5451678997</c:v>
                </c:pt>
                <c:pt idx="12">
                  <c:v>7573303.1696025003</c:v>
                </c:pt>
                <c:pt idx="13">
                  <c:v>7573417.0752777997</c:v>
                </c:pt>
                <c:pt idx="14">
                  <c:v>7573360.6074764002</c:v>
                </c:pt>
                <c:pt idx="15">
                  <c:v>7573138.3106736001</c:v>
                </c:pt>
                <c:pt idx="16">
                  <c:v>7572902.6018252997</c:v>
                </c:pt>
                <c:pt idx="17">
                  <c:v>7572723.3969663996</c:v>
                </c:pt>
                <c:pt idx="18">
                  <c:v>7572487.5514962999</c:v>
                </c:pt>
                <c:pt idx="19">
                  <c:v>7572242.8858987</c:v>
                </c:pt>
                <c:pt idx="20">
                  <c:v>7572057.1953031002</c:v>
                </c:pt>
                <c:pt idx="21">
                  <c:v>7571817.6462070001</c:v>
                </c:pt>
                <c:pt idx="22">
                  <c:v>7571755.1140889004</c:v>
                </c:pt>
                <c:pt idx="23">
                  <c:v>7571905.2312957998</c:v>
                </c:pt>
                <c:pt idx="24">
                  <c:v>7572040.2031033998</c:v>
                </c:pt>
                <c:pt idx="25">
                  <c:v>7572291.1309711998</c:v>
                </c:pt>
                <c:pt idx="26">
                  <c:v>7572336.2400660999</c:v>
                </c:pt>
                <c:pt idx="27">
                  <c:v>7572227.8717828998</c:v>
                </c:pt>
                <c:pt idx="28">
                  <c:v>7571973.6061554002</c:v>
                </c:pt>
                <c:pt idx="29">
                  <c:v>7571805.9246177003</c:v>
                </c:pt>
                <c:pt idx="30">
                  <c:v>7571524.6022814</c:v>
                </c:pt>
                <c:pt idx="31">
                  <c:v>7571240.6205414003</c:v>
                </c:pt>
                <c:pt idx="32">
                  <c:v>7571071.2090665</c:v>
                </c:pt>
                <c:pt idx="33">
                  <c:v>7570838.2838006001</c:v>
                </c:pt>
                <c:pt idx="34">
                  <c:v>7570553.2239875998</c:v>
                </c:pt>
                <c:pt idx="35">
                  <c:v>7570536.1045545004</c:v>
                </c:pt>
                <c:pt idx="36">
                  <c:v>7570749.9967847997</c:v>
                </c:pt>
                <c:pt idx="37">
                  <c:v>7570841.5457236003</c:v>
                </c:pt>
                <c:pt idx="38">
                  <c:v>7570717.6435962003</c:v>
                </c:pt>
                <c:pt idx="39">
                  <c:v>7570512.5874597998</c:v>
                </c:pt>
                <c:pt idx="40">
                  <c:v>7570225.9334875997</c:v>
                </c:pt>
                <c:pt idx="41">
                  <c:v>7569946.4813607996</c:v>
                </c:pt>
                <c:pt idx="42">
                  <c:v>7569669.2907186998</c:v>
                </c:pt>
                <c:pt idx="43">
                  <c:v>7569425.6260735998</c:v>
                </c:pt>
                <c:pt idx="44">
                  <c:v>7569195.5794300996</c:v>
                </c:pt>
                <c:pt idx="45">
                  <c:v>7568929.6711454997</c:v>
                </c:pt>
                <c:pt idx="46">
                  <c:v>7568641.6072497005</c:v>
                </c:pt>
                <c:pt idx="47">
                  <c:v>7568354.3776139999</c:v>
                </c:pt>
                <c:pt idx="48">
                  <c:v>7568067.0860708999</c:v>
                </c:pt>
                <c:pt idx="49">
                  <c:v>7567791.7277870001</c:v>
                </c:pt>
                <c:pt idx="50">
                  <c:v>7567578.9953811998</c:v>
                </c:pt>
                <c:pt idx="51">
                  <c:v>7567379.4567056</c:v>
                </c:pt>
                <c:pt idx="52">
                  <c:v>7567147.1081595002</c:v>
                </c:pt>
                <c:pt idx="53">
                  <c:v>7566982.1181279002</c:v>
                </c:pt>
                <c:pt idx="54">
                  <c:v>7566855.7058530999</c:v>
                </c:pt>
                <c:pt idx="55">
                  <c:v>7566603.5997374998</c:v>
                </c:pt>
                <c:pt idx="56">
                  <c:v>7566311.1392241996</c:v>
                </c:pt>
                <c:pt idx="57">
                  <c:v>7566035.2554845</c:v>
                </c:pt>
                <c:pt idx="58">
                  <c:v>7565756.3387401002</c:v>
                </c:pt>
                <c:pt idx="59">
                  <c:v>7565626.2002482004</c:v>
                </c:pt>
                <c:pt idx="60">
                  <c:v>7565357.7116692998</c:v>
                </c:pt>
                <c:pt idx="61">
                  <c:v>7565151.6020673998</c:v>
                </c:pt>
                <c:pt idx="62">
                  <c:v>7564933.2313088002</c:v>
                </c:pt>
                <c:pt idx="63">
                  <c:v>7564784.9035507003</c:v>
                </c:pt>
                <c:pt idx="64">
                  <c:v>7564621.3433285998</c:v>
                </c:pt>
                <c:pt idx="65">
                  <c:v>7564380.9676539004</c:v>
                </c:pt>
                <c:pt idx="66">
                  <c:v>7564124.7291177996</c:v>
                </c:pt>
                <c:pt idx="67">
                  <c:v>7563887.2017448004</c:v>
                </c:pt>
                <c:pt idx="68">
                  <c:v>7563679.7142618001</c:v>
                </c:pt>
                <c:pt idx="69">
                  <c:v>7563425.4966350002</c:v>
                </c:pt>
                <c:pt idx="70">
                  <c:v>7563193.9438763</c:v>
                </c:pt>
                <c:pt idx="71">
                  <c:v>7562908.4947833</c:v>
                </c:pt>
                <c:pt idx="72">
                  <c:v>7562661.6949102003</c:v>
                </c:pt>
                <c:pt idx="73">
                  <c:v>7562396.1724305004</c:v>
                </c:pt>
                <c:pt idx="74">
                  <c:v>7562195.0019739997</c:v>
                </c:pt>
                <c:pt idx="75">
                  <c:v>7562052.8412451996</c:v>
                </c:pt>
                <c:pt idx="76">
                  <c:v>7561893.8278633002</c:v>
                </c:pt>
                <c:pt idx="77">
                  <c:v>7561799.5616287999</c:v>
                </c:pt>
                <c:pt idx="78">
                  <c:v>7561711.8322130004</c:v>
                </c:pt>
                <c:pt idx="79">
                  <c:v>7561432.9965626998</c:v>
                </c:pt>
                <c:pt idx="80">
                  <c:v>7561223.7133395001</c:v>
                </c:pt>
                <c:pt idx="81">
                  <c:v>7561176.0147644002</c:v>
                </c:pt>
                <c:pt idx="82">
                  <c:v>7560959.1350154001</c:v>
                </c:pt>
                <c:pt idx="83">
                  <c:v>7560683.1406196002</c:v>
                </c:pt>
                <c:pt idx="84">
                  <c:v>7560609.0496196002</c:v>
                </c:pt>
                <c:pt idx="85">
                  <c:v>7560685.3245815001</c:v>
                </c:pt>
                <c:pt idx="86">
                  <c:v>7560592.8686378002</c:v>
                </c:pt>
                <c:pt idx="87">
                  <c:v>7560540.9247013004</c:v>
                </c:pt>
                <c:pt idx="88">
                  <c:v>7560488.2943626996</c:v>
                </c:pt>
                <c:pt idx="89">
                  <c:v>7560325.9780261004</c:v>
                </c:pt>
                <c:pt idx="90">
                  <c:v>7560098.9555090005</c:v>
                </c:pt>
                <c:pt idx="91">
                  <c:v>7559948.4621248003</c:v>
                </c:pt>
                <c:pt idx="92">
                  <c:v>7559732.8537561996</c:v>
                </c:pt>
                <c:pt idx="93">
                  <c:v>7559453.6803510003</c:v>
                </c:pt>
                <c:pt idx="94">
                  <c:v>7559170.8117851997</c:v>
                </c:pt>
                <c:pt idx="95">
                  <c:v>7558918.5754442001</c:v>
                </c:pt>
                <c:pt idx="96">
                  <c:v>7558690.8945273999</c:v>
                </c:pt>
                <c:pt idx="97">
                  <c:v>7558484.3039354002</c:v>
                </c:pt>
                <c:pt idx="98">
                  <c:v>7558201.8771403003</c:v>
                </c:pt>
                <c:pt idx="99">
                  <c:v>7557909.8248928003</c:v>
                </c:pt>
                <c:pt idx="100">
                  <c:v>7557682.3748332998</c:v>
                </c:pt>
                <c:pt idx="101">
                  <c:v>7557559.9452563999</c:v>
                </c:pt>
                <c:pt idx="102">
                  <c:v>7557436.8646261003</c:v>
                </c:pt>
                <c:pt idx="103">
                  <c:v>7557403.8728309004</c:v>
                </c:pt>
                <c:pt idx="104">
                  <c:v>7557221.9855942996</c:v>
                </c:pt>
                <c:pt idx="105">
                  <c:v>7556957.5089638</c:v>
                </c:pt>
                <c:pt idx="106">
                  <c:v>7556730.8336632</c:v>
                </c:pt>
                <c:pt idx="107">
                  <c:v>7556461.6899386998</c:v>
                </c:pt>
                <c:pt idx="108">
                  <c:v>7556179.8806253998</c:v>
                </c:pt>
                <c:pt idx="109">
                  <c:v>7555888.1380727999</c:v>
                </c:pt>
                <c:pt idx="110">
                  <c:v>7555622.6874609999</c:v>
                </c:pt>
                <c:pt idx="111">
                  <c:v>7555341.9883915996</c:v>
                </c:pt>
                <c:pt idx="112">
                  <c:v>7555437.4321026998</c:v>
                </c:pt>
                <c:pt idx="113">
                  <c:v>7555439.2902241005</c:v>
                </c:pt>
                <c:pt idx="114">
                  <c:v>7555408.3247894002</c:v>
                </c:pt>
                <c:pt idx="115">
                  <c:v>7555400.2663085004</c:v>
                </c:pt>
                <c:pt idx="116">
                  <c:v>7555468.6520223003</c:v>
                </c:pt>
                <c:pt idx="117">
                  <c:v>7555302.0991896996</c:v>
                </c:pt>
                <c:pt idx="118">
                  <c:v>7555393.0741819004</c:v>
                </c:pt>
                <c:pt idx="119">
                  <c:v>7555605.6616609003</c:v>
                </c:pt>
                <c:pt idx="120">
                  <c:v>7555817.0857837005</c:v>
                </c:pt>
                <c:pt idx="121">
                  <c:v>7555988.5564855002</c:v>
                </c:pt>
                <c:pt idx="122">
                  <c:v>7556176.0068880999</c:v>
                </c:pt>
                <c:pt idx="123">
                  <c:v>7556276.2544</c:v>
                </c:pt>
                <c:pt idx="124">
                  <c:v>7556525.4067997998</c:v>
                </c:pt>
                <c:pt idx="125">
                  <c:v>7556786.0646882998</c:v>
                </c:pt>
                <c:pt idx="126">
                  <c:v>7557067.9570286004</c:v>
                </c:pt>
                <c:pt idx="127">
                  <c:v>7557356.5449099001</c:v>
                </c:pt>
                <c:pt idx="128">
                  <c:v>7557645.1320797</c:v>
                </c:pt>
                <c:pt idx="129">
                  <c:v>7557889.3004272999</c:v>
                </c:pt>
                <c:pt idx="130">
                  <c:v>7558114.1125411</c:v>
                </c:pt>
                <c:pt idx="131">
                  <c:v>7558229.2346785003</c:v>
                </c:pt>
                <c:pt idx="132">
                  <c:v>7558222.0077542998</c:v>
                </c:pt>
                <c:pt idx="133">
                  <c:v>7558355.7206145003</c:v>
                </c:pt>
                <c:pt idx="134">
                  <c:v>7558531.3717723005</c:v>
                </c:pt>
                <c:pt idx="135">
                  <c:v>7558654.7315814001</c:v>
                </c:pt>
                <c:pt idx="136">
                  <c:v>7558912.8793411003</c:v>
                </c:pt>
                <c:pt idx="137">
                  <c:v>7558997.0306321997</c:v>
                </c:pt>
                <c:pt idx="138">
                  <c:v>7559189.1731538996</c:v>
                </c:pt>
                <c:pt idx="139">
                  <c:v>7559477.2005516002</c:v>
                </c:pt>
                <c:pt idx="140">
                  <c:v>7559696.7070452999</c:v>
                </c:pt>
                <c:pt idx="141">
                  <c:v>7559934.2307527</c:v>
                </c:pt>
                <c:pt idx="142">
                  <c:v>7560176.4526712997</c:v>
                </c:pt>
                <c:pt idx="143">
                  <c:v>7560394.3846300999</c:v>
                </c:pt>
                <c:pt idx="144">
                  <c:v>7560630.7998877</c:v>
                </c:pt>
                <c:pt idx="145">
                  <c:v>7560886.8435808001</c:v>
                </c:pt>
                <c:pt idx="146">
                  <c:v>7561059.8675769996</c:v>
                </c:pt>
                <c:pt idx="147">
                  <c:v>7561331.3381573996</c:v>
                </c:pt>
                <c:pt idx="148">
                  <c:v>7561608.9693008</c:v>
                </c:pt>
                <c:pt idx="149">
                  <c:v>7561891.5131313</c:v>
                </c:pt>
                <c:pt idx="150">
                  <c:v>7562019.6599383</c:v>
                </c:pt>
                <c:pt idx="151">
                  <c:v>7562298.8411119003</c:v>
                </c:pt>
                <c:pt idx="152">
                  <c:v>7562559.0397771997</c:v>
                </c:pt>
                <c:pt idx="153">
                  <c:v>7562773.6345477002</c:v>
                </c:pt>
                <c:pt idx="154">
                  <c:v>7563050.3774114996</c:v>
                </c:pt>
                <c:pt idx="155">
                  <c:v>7563293.7581051001</c:v>
                </c:pt>
                <c:pt idx="156">
                  <c:v>7563583.2223148998</c:v>
                </c:pt>
                <c:pt idx="157">
                  <c:v>7563851.8487192001</c:v>
                </c:pt>
                <c:pt idx="158">
                  <c:v>7564088.0179172</c:v>
                </c:pt>
                <c:pt idx="159">
                  <c:v>7564343.0372412</c:v>
                </c:pt>
                <c:pt idx="160">
                  <c:v>7564514.3968524002</c:v>
                </c:pt>
                <c:pt idx="161">
                  <c:v>7564744.8426393997</c:v>
                </c:pt>
                <c:pt idx="162">
                  <c:v>7564985.4753978997</c:v>
                </c:pt>
                <c:pt idx="163">
                  <c:v>7565220.8033589004</c:v>
                </c:pt>
                <c:pt idx="164">
                  <c:v>7565381.2835646998</c:v>
                </c:pt>
                <c:pt idx="165">
                  <c:v>7565520.1636843001</c:v>
                </c:pt>
                <c:pt idx="166">
                  <c:v>7565699.4426109996</c:v>
                </c:pt>
              </c:numCache>
            </c:numRef>
          </c:yVal>
          <c:smooth val="0"/>
          <c:extLst>
            <c:ext xmlns:c16="http://schemas.microsoft.com/office/drawing/2014/chart" uri="{C3380CC4-5D6E-409C-BE32-E72D297353CC}">
              <c16:uniqueId val="{00000004-55C8-4A78-BB45-6D19AD0B1825}"/>
            </c:ext>
          </c:extLst>
        </c:ser>
        <c:ser>
          <c:idx val="4"/>
          <c:order val="3"/>
          <c:tx>
            <c:v> </c:v>
          </c:tx>
          <c:spPr>
            <a:ln>
              <a:noFill/>
            </a:ln>
          </c:spPr>
          <c:marker>
            <c:symbol val="square"/>
            <c:size val="5"/>
            <c:spPr>
              <a:solidFill>
                <a:srgbClr val="0000FF">
                  <a:alpha val="10000"/>
                </a:srgbClr>
              </a:solidFill>
              <a:ln>
                <a:solidFill>
                  <a:srgbClr val="0000FF">
                    <a:alpha val="30000"/>
                  </a:srgbClr>
                </a:solidFill>
              </a:ln>
            </c:spPr>
          </c:marker>
          <c:xVal>
            <c:numRef>
              <c:f>'e3'!$BT$65:$BT$111</c:f>
              <c:numCache>
                <c:formatCode>General</c:formatCode>
                <c:ptCount val="47"/>
                <c:pt idx="0">
                  <c:v>507569.12883432</c:v>
                </c:pt>
                <c:pt idx="1">
                  <c:v>507716.77893526002</c:v>
                </c:pt>
                <c:pt idx="2">
                  <c:v>507845.54623898002</c:v>
                </c:pt>
                <c:pt idx="3">
                  <c:v>507915.09218605998</c:v>
                </c:pt>
                <c:pt idx="4">
                  <c:v>508014.16040246998</c:v>
                </c:pt>
                <c:pt idx="5">
                  <c:v>507918.03662817</c:v>
                </c:pt>
                <c:pt idx="6">
                  <c:v>507826.35189182003</c:v>
                </c:pt>
                <c:pt idx="7">
                  <c:v>507725.75253175001</c:v>
                </c:pt>
                <c:pt idx="8">
                  <c:v>507634.46677644999</c:v>
                </c:pt>
                <c:pt idx="9">
                  <c:v>507569.28656934999</c:v>
                </c:pt>
                <c:pt idx="10">
                  <c:v>507481.09905361</c:v>
                </c:pt>
                <c:pt idx="11">
                  <c:v>507309.79749323003</c:v>
                </c:pt>
                <c:pt idx="12">
                  <c:v>507269.22558277001</c:v>
                </c:pt>
                <c:pt idx="13">
                  <c:v>507290.67864219</c:v>
                </c:pt>
                <c:pt idx="14">
                  <c:v>507320.96415394999</c:v>
                </c:pt>
                <c:pt idx="15">
                  <c:v>507263.71568132</c:v>
                </c:pt>
                <c:pt idx="16">
                  <c:v>507096.45276414999</c:v>
                </c:pt>
                <c:pt idx="17">
                  <c:v>507010.30873198999</c:v>
                </c:pt>
                <c:pt idx="18">
                  <c:v>507063.04482915998</c:v>
                </c:pt>
                <c:pt idx="19">
                  <c:v>507078.19701593003</c:v>
                </c:pt>
                <c:pt idx="20">
                  <c:v>507014.38457964</c:v>
                </c:pt>
                <c:pt idx="21">
                  <c:v>506907.07310732</c:v>
                </c:pt>
                <c:pt idx="22">
                  <c:v>506764.96345396998</c:v>
                </c:pt>
                <c:pt idx="23">
                  <c:v>506655.59129067999</c:v>
                </c:pt>
                <c:pt idx="24">
                  <c:v>506486.78244520002</c:v>
                </c:pt>
                <c:pt idx="25">
                  <c:v>506344.66000263998</c:v>
                </c:pt>
                <c:pt idx="26">
                  <c:v>506243.66956154001</c:v>
                </c:pt>
                <c:pt idx="27">
                  <c:v>506084.47031410999</c:v>
                </c:pt>
                <c:pt idx="28">
                  <c:v>505942.99267702998</c:v>
                </c:pt>
                <c:pt idx="29">
                  <c:v>505899.66847870999</c:v>
                </c:pt>
                <c:pt idx="30">
                  <c:v>505742.35552450002</c:v>
                </c:pt>
                <c:pt idx="31">
                  <c:v>505627.44968471001</c:v>
                </c:pt>
                <c:pt idx="32">
                  <c:v>505646.41807368997</c:v>
                </c:pt>
                <c:pt idx="33">
                  <c:v>505503.09996117</c:v>
                </c:pt>
                <c:pt idx="34">
                  <c:v>505351.79791425</c:v>
                </c:pt>
                <c:pt idx="35">
                  <c:v>505269.06833063997</c:v>
                </c:pt>
                <c:pt idx="36">
                  <c:v>505201.73222697002</c:v>
                </c:pt>
                <c:pt idx="37">
                  <c:v>505126.4411087</c:v>
                </c:pt>
                <c:pt idx="38">
                  <c:v>505024.97147157998</c:v>
                </c:pt>
                <c:pt idx="39">
                  <c:v>504963.08643167</c:v>
                </c:pt>
                <c:pt idx="40">
                  <c:v>504980.47243570001</c:v>
                </c:pt>
                <c:pt idx="41">
                  <c:v>504975.40582718002</c:v>
                </c:pt>
                <c:pt idx="42">
                  <c:v>504932.00516528002</c:v>
                </c:pt>
                <c:pt idx="43">
                  <c:v>504882.53313395998</c:v>
                </c:pt>
                <c:pt idx="44">
                  <c:v>504708.52367158001</c:v>
                </c:pt>
                <c:pt idx="45">
                  <c:v>504547.92464697</c:v>
                </c:pt>
                <c:pt idx="46">
                  <c:v>504396.97335580998</c:v>
                </c:pt>
              </c:numCache>
            </c:numRef>
          </c:xVal>
          <c:yVal>
            <c:numRef>
              <c:f>'e3'!$BU$65:$BU$111</c:f>
              <c:numCache>
                <c:formatCode>General</c:formatCode>
                <c:ptCount val="47"/>
                <c:pt idx="0">
                  <c:v>7571184.9443373</c:v>
                </c:pt>
                <c:pt idx="1">
                  <c:v>7571088.4671003995</c:v>
                </c:pt>
                <c:pt idx="2">
                  <c:v>7570975.8268186999</c:v>
                </c:pt>
                <c:pt idx="3">
                  <c:v>7570814.6640859004</c:v>
                </c:pt>
                <c:pt idx="4">
                  <c:v>7570672.5582975</c:v>
                </c:pt>
                <c:pt idx="5">
                  <c:v>7570528.3348768</c:v>
                </c:pt>
                <c:pt idx="6">
                  <c:v>7570395.2512732996</c:v>
                </c:pt>
                <c:pt idx="7">
                  <c:v>7570252.9054715</c:v>
                </c:pt>
                <c:pt idx="8">
                  <c:v>7570106.0842258995</c:v>
                </c:pt>
                <c:pt idx="9">
                  <c:v>7569948.6675664997</c:v>
                </c:pt>
                <c:pt idx="10">
                  <c:v>7569798.1768920003</c:v>
                </c:pt>
                <c:pt idx="11">
                  <c:v>7569756.5471649999</c:v>
                </c:pt>
                <c:pt idx="12">
                  <c:v>7569618.6322440999</c:v>
                </c:pt>
                <c:pt idx="13">
                  <c:v>7569443.3329739003</c:v>
                </c:pt>
                <c:pt idx="14">
                  <c:v>7569269.43848</c:v>
                </c:pt>
                <c:pt idx="15">
                  <c:v>7569140.2408290999</c:v>
                </c:pt>
                <c:pt idx="16">
                  <c:v>7569085.1819316996</c:v>
                </c:pt>
                <c:pt idx="17">
                  <c:v>7568949.1502331002</c:v>
                </c:pt>
                <c:pt idx="18">
                  <c:v>7568785.6505613001</c:v>
                </c:pt>
                <c:pt idx="19">
                  <c:v>7568609.6612596</c:v>
                </c:pt>
                <c:pt idx="20">
                  <c:v>7568449.7413250003</c:v>
                </c:pt>
                <c:pt idx="21">
                  <c:v>7568311.7058065999</c:v>
                </c:pt>
                <c:pt idx="22">
                  <c:v>7568268.0029199999</c:v>
                </c:pt>
                <c:pt idx="23">
                  <c:v>7568395.8777288003</c:v>
                </c:pt>
                <c:pt idx="24">
                  <c:v>7568409.9869691003</c:v>
                </c:pt>
                <c:pt idx="25">
                  <c:v>7568305.0916194003</c:v>
                </c:pt>
                <c:pt idx="26">
                  <c:v>7568163.6938228998</c:v>
                </c:pt>
                <c:pt idx="27">
                  <c:v>7568102.059684</c:v>
                </c:pt>
                <c:pt idx="28">
                  <c:v>7568002.3232520996</c:v>
                </c:pt>
                <c:pt idx="29">
                  <c:v>7567841.7711421</c:v>
                </c:pt>
                <c:pt idx="30">
                  <c:v>7567762.7909043003</c:v>
                </c:pt>
                <c:pt idx="31">
                  <c:v>7567687.1993484003</c:v>
                </c:pt>
                <c:pt idx="32">
                  <c:v>7567512.7524253996</c:v>
                </c:pt>
                <c:pt idx="33">
                  <c:v>7567430.5591393001</c:v>
                </c:pt>
                <c:pt idx="34">
                  <c:v>7567348.8088942999</c:v>
                </c:pt>
                <c:pt idx="35">
                  <c:v>7567197.9938931996</c:v>
                </c:pt>
                <c:pt idx="36">
                  <c:v>7567047.0141008999</c:v>
                </c:pt>
                <c:pt idx="37">
                  <c:v>7566894.3147405004</c:v>
                </c:pt>
                <c:pt idx="38">
                  <c:v>7566750.1497783</c:v>
                </c:pt>
                <c:pt idx="39">
                  <c:v>7566591.5249265004</c:v>
                </c:pt>
                <c:pt idx="40">
                  <c:v>7566416.2670320999</c:v>
                </c:pt>
                <c:pt idx="41">
                  <c:v>7566243.0502866004</c:v>
                </c:pt>
                <c:pt idx="42">
                  <c:v>7566078.2795364</c:v>
                </c:pt>
                <c:pt idx="43">
                  <c:v>7565926.6759933997</c:v>
                </c:pt>
                <c:pt idx="44">
                  <c:v>7565948.9718076997</c:v>
                </c:pt>
                <c:pt idx="45">
                  <c:v>7566013.7774358997</c:v>
                </c:pt>
                <c:pt idx="46">
                  <c:v>7565951.2067938</c:v>
                </c:pt>
              </c:numCache>
            </c:numRef>
          </c:yVal>
          <c:smooth val="0"/>
          <c:extLst>
            <c:ext xmlns:c16="http://schemas.microsoft.com/office/drawing/2014/chart" uri="{C3380CC4-5D6E-409C-BE32-E72D297353CC}">
              <c16:uniqueId val="{00000005-55C8-4A78-BB45-6D19AD0B1825}"/>
            </c:ext>
          </c:extLst>
        </c:ser>
        <c:dLbls>
          <c:showLegendKey val="0"/>
          <c:showVal val="0"/>
          <c:showCatName val="0"/>
          <c:showSerName val="0"/>
          <c:showPercent val="0"/>
          <c:showBubbleSize val="0"/>
        </c:dLbls>
        <c:axId val="482232015"/>
        <c:axId val="482223855"/>
      </c:scatterChart>
      <c:valAx>
        <c:axId val="482232015"/>
        <c:scaling>
          <c:orientation val="minMax"/>
          <c:max val="517000"/>
          <c:min val="502500"/>
        </c:scaling>
        <c:delete val="1"/>
        <c:axPos val="b"/>
        <c:majorGridlines>
          <c:spPr>
            <a:ln w="9525" cap="flat" cmpd="sng" algn="ctr">
              <a:solidFill>
                <a:schemeClr val="tx1">
                  <a:lumMod val="15000"/>
                  <a:lumOff val="85000"/>
                  <a:alpha val="70000"/>
                </a:schemeClr>
              </a:solidFill>
              <a:round/>
            </a:ln>
            <a:effectLst/>
          </c:spPr>
        </c:majorGridlines>
        <c:numFmt formatCode="General" sourceLinked="1"/>
        <c:majorTickMark val="out"/>
        <c:minorTickMark val="none"/>
        <c:tickLblPos val="nextTo"/>
        <c:crossAx val="482223855"/>
        <c:crosses val="autoZero"/>
        <c:crossBetween val="midCat"/>
      </c:valAx>
      <c:valAx>
        <c:axId val="482223855"/>
        <c:scaling>
          <c:orientation val="minMax"/>
          <c:max val="7574000"/>
          <c:min val="7555000"/>
        </c:scaling>
        <c:delete val="1"/>
        <c:axPos val="l"/>
        <c:majorGridlines>
          <c:spPr>
            <a:ln w="9525" cap="flat" cmpd="sng" algn="ctr">
              <a:solidFill>
                <a:schemeClr val="tx1">
                  <a:lumMod val="15000"/>
                  <a:lumOff val="85000"/>
                  <a:alpha val="70000"/>
                </a:schemeClr>
              </a:solidFill>
              <a:round/>
            </a:ln>
            <a:effectLst/>
          </c:spPr>
        </c:majorGridlines>
        <c:numFmt formatCode="General" sourceLinked="1"/>
        <c:majorTickMark val="out"/>
        <c:minorTickMark val="none"/>
        <c:tickLblPos val="nextTo"/>
        <c:crossAx val="482232015"/>
        <c:crosses val="autoZero"/>
        <c:crossBetween val="midCat"/>
      </c:valAx>
      <c:spPr>
        <a:ln>
          <a:solidFill>
            <a:schemeClr val="tx1"/>
          </a:solidFill>
        </a:ln>
      </c:spPr>
    </c:plotArea>
    <c:plotVisOnly val="1"/>
    <c:dispBlanksAs val="gap"/>
    <c:showDLblsOverMax val="0"/>
    <c:extLst/>
  </c:chart>
  <c:spPr>
    <a:ln>
      <a:solidFill>
        <a:schemeClr val="tx1"/>
      </a:solidFill>
    </a:ln>
  </c:spPr>
  <c:txPr>
    <a:bodyPr/>
    <a:lstStyle/>
    <a:p>
      <a:pPr>
        <a:defRPr/>
      </a:pPr>
      <a:endParaRPr lang="LID4096"/>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570880599519329"/>
          <c:y val="0.12033977376129924"/>
          <c:w val="0.66178452810097421"/>
          <c:h val="0.64785285708346996"/>
        </c:manualLayout>
      </c:layout>
      <c:scatterChart>
        <c:scatterStyle val="lineMarker"/>
        <c:varyColors val="0"/>
        <c:ser>
          <c:idx val="0"/>
          <c:order val="0"/>
          <c:tx>
            <c:strRef>
              <c:f>'o1'!$A$1</c:f>
              <c:strCache>
                <c:ptCount val="1"/>
                <c:pt idx="0">
                  <c:v>1</c:v>
                </c:pt>
              </c:strCache>
            </c:strRef>
          </c:tx>
          <c:spPr>
            <a:ln w="19050">
              <a:noFill/>
            </a:ln>
          </c:spPr>
          <c:marker>
            <c:symbol val="circle"/>
            <c:size val="5"/>
            <c:spPr>
              <a:solidFill>
                <a:srgbClr val="0000FF"/>
              </a:solidFill>
              <a:ln>
                <a:noFill/>
              </a:ln>
            </c:spPr>
          </c:marker>
          <c:trendline>
            <c:spPr>
              <a:ln w="3175">
                <a:solidFill>
                  <a:srgbClr val="0000FF"/>
                </a:solidFill>
              </a:ln>
            </c:spPr>
            <c:trendlineType val="linear"/>
            <c:dispRSqr val="0"/>
            <c:dispEq val="0"/>
          </c:trendline>
          <c:xVal>
            <c:numRef>
              <c:f>'o1'!$J$5:$J$1200</c:f>
              <c:numCache>
                <c:formatCode>0.00</c:formatCode>
                <c:ptCount val="27"/>
                <c:pt idx="0">
                  <c:v>931</c:v>
                </c:pt>
                <c:pt idx="1">
                  <c:v>892</c:v>
                </c:pt>
                <c:pt idx="2">
                  <c:v>893</c:v>
                </c:pt>
                <c:pt idx="3">
                  <c:v>947</c:v>
                </c:pt>
                <c:pt idx="4">
                  <c:v>918</c:v>
                </c:pt>
                <c:pt idx="5">
                  <c:v>918</c:v>
                </c:pt>
                <c:pt idx="6">
                  <c:v>906</c:v>
                </c:pt>
                <c:pt idx="7">
                  <c:v>919</c:v>
                </c:pt>
                <c:pt idx="8">
                  <c:v>902</c:v>
                </c:pt>
                <c:pt idx="9">
                  <c:v>889</c:v>
                </c:pt>
                <c:pt idx="10">
                  <c:v>898</c:v>
                </c:pt>
                <c:pt idx="11">
                  <c:v>898</c:v>
                </c:pt>
                <c:pt idx="12">
                  <c:v>898</c:v>
                </c:pt>
                <c:pt idx="13">
                  <c:v>880</c:v>
                </c:pt>
                <c:pt idx="14">
                  <c:v>895</c:v>
                </c:pt>
                <c:pt idx="15">
                  <c:v>883</c:v>
                </c:pt>
                <c:pt idx="16">
                  <c:v>883</c:v>
                </c:pt>
                <c:pt idx="17">
                  <c:v>880</c:v>
                </c:pt>
                <c:pt idx="18">
                  <c:v>883</c:v>
                </c:pt>
                <c:pt idx="19">
                  <c:v>929</c:v>
                </c:pt>
                <c:pt idx="20">
                  <c:v>939</c:v>
                </c:pt>
                <c:pt idx="21">
                  <c:v>879</c:v>
                </c:pt>
                <c:pt idx="22">
                  <c:v>890</c:v>
                </c:pt>
                <c:pt idx="23">
                  <c:v>893</c:v>
                </c:pt>
                <c:pt idx="24">
                  <c:v>894</c:v>
                </c:pt>
                <c:pt idx="25">
                  <c:v>898</c:v>
                </c:pt>
                <c:pt idx="26">
                  <c:v>898</c:v>
                </c:pt>
              </c:numCache>
            </c:numRef>
          </c:xVal>
          <c:yVal>
            <c:numRef>
              <c:f>'o1'!$K$5:$K$1200</c:f>
              <c:numCache>
                <c:formatCode>0.00</c:formatCode>
                <c:ptCount val="27"/>
                <c:pt idx="0">
                  <c:v>930.32259999999997</c:v>
                </c:pt>
                <c:pt idx="1">
                  <c:v>893.66930000000002</c:v>
                </c:pt>
                <c:pt idx="2">
                  <c:v>898.25890000000004</c:v>
                </c:pt>
                <c:pt idx="3">
                  <c:v>945.28139999999996</c:v>
                </c:pt>
                <c:pt idx="4">
                  <c:v>918.94069999999999</c:v>
                </c:pt>
                <c:pt idx="5">
                  <c:v>918.98670000000004</c:v>
                </c:pt>
                <c:pt idx="6">
                  <c:v>907.35220000000004</c:v>
                </c:pt>
                <c:pt idx="7">
                  <c:v>917.89839999999992</c:v>
                </c:pt>
                <c:pt idx="8">
                  <c:v>902.68640000000005</c:v>
                </c:pt>
                <c:pt idx="9">
                  <c:v>890.98530000000005</c:v>
                </c:pt>
                <c:pt idx="10">
                  <c:v>893.40690000000006</c:v>
                </c:pt>
                <c:pt idx="11">
                  <c:v>893.40730000000008</c:v>
                </c:pt>
                <c:pt idx="12">
                  <c:v>893.40679999999998</c:v>
                </c:pt>
                <c:pt idx="13">
                  <c:v>879.52949999999998</c:v>
                </c:pt>
                <c:pt idx="14">
                  <c:v>880.09609999999998</c:v>
                </c:pt>
                <c:pt idx="15">
                  <c:v>881.48810000000003</c:v>
                </c:pt>
                <c:pt idx="16">
                  <c:v>880.94130000000007</c:v>
                </c:pt>
                <c:pt idx="17">
                  <c:v>881.29609999999991</c:v>
                </c:pt>
                <c:pt idx="18">
                  <c:v>881.30949999999996</c:v>
                </c:pt>
                <c:pt idx="19">
                  <c:v>930.04960000000005</c:v>
                </c:pt>
                <c:pt idx="20">
                  <c:v>938.16</c:v>
                </c:pt>
                <c:pt idx="21">
                  <c:v>878.84759999999994</c:v>
                </c:pt>
                <c:pt idx="22">
                  <c:v>890.6191</c:v>
                </c:pt>
                <c:pt idx="23">
                  <c:v>881.11220000000003</c:v>
                </c:pt>
                <c:pt idx="24">
                  <c:v>896.61250000000007</c:v>
                </c:pt>
                <c:pt idx="25">
                  <c:v>901.12330000000009</c:v>
                </c:pt>
                <c:pt idx="26">
                  <c:v>901.12220000000002</c:v>
                </c:pt>
              </c:numCache>
            </c:numRef>
          </c:yVal>
          <c:smooth val="0"/>
          <c:extLst>
            <c:ext xmlns:c16="http://schemas.microsoft.com/office/drawing/2014/chart" uri="{C3380CC4-5D6E-409C-BE32-E72D297353CC}">
              <c16:uniqueId val="{00000001-9FAF-453B-82E4-07B3476BEC48}"/>
            </c:ext>
          </c:extLst>
        </c:ser>
        <c:ser>
          <c:idx val="1"/>
          <c:order val="1"/>
          <c:tx>
            <c:strRef>
              <c:f>'o1'!$J$4</c:f>
              <c:strCache>
                <c:ptCount val="1"/>
                <c:pt idx="0">
                  <c:v>MED</c:v>
                </c:pt>
              </c:strCache>
            </c:strRef>
          </c:tx>
          <c:spPr>
            <a:ln w="19050">
              <a:noFill/>
            </a:ln>
          </c:spPr>
          <c:marker>
            <c:symbol val="none"/>
          </c:marker>
          <c:trendline>
            <c:spPr>
              <a:ln w="12700">
                <a:solidFill>
                  <a:srgbClr val="FF0000"/>
                </a:solidFill>
                <a:prstDash val="dash"/>
              </a:ln>
            </c:spPr>
            <c:trendlineType val="linear"/>
            <c:dispRSqr val="0"/>
            <c:dispEq val="0"/>
          </c:trendline>
          <c:xVal>
            <c:numRef>
              <c:f>'o1'!$J$5:$J$1200</c:f>
              <c:numCache>
                <c:formatCode>0.00</c:formatCode>
                <c:ptCount val="27"/>
                <c:pt idx="0">
                  <c:v>931</c:v>
                </c:pt>
                <c:pt idx="1">
                  <c:v>892</c:v>
                </c:pt>
                <c:pt idx="2">
                  <c:v>893</c:v>
                </c:pt>
                <c:pt idx="3">
                  <c:v>947</c:v>
                </c:pt>
                <c:pt idx="4">
                  <c:v>918</c:v>
                </c:pt>
                <c:pt idx="5">
                  <c:v>918</c:v>
                </c:pt>
                <c:pt idx="6">
                  <c:v>906</c:v>
                </c:pt>
                <c:pt idx="7">
                  <c:v>919</c:v>
                </c:pt>
                <c:pt idx="8">
                  <c:v>902</c:v>
                </c:pt>
                <c:pt idx="9">
                  <c:v>889</c:v>
                </c:pt>
                <c:pt idx="10">
                  <c:v>898</c:v>
                </c:pt>
                <c:pt idx="11">
                  <c:v>898</c:v>
                </c:pt>
                <c:pt idx="12">
                  <c:v>898</c:v>
                </c:pt>
                <c:pt idx="13">
                  <c:v>880</c:v>
                </c:pt>
                <c:pt idx="14">
                  <c:v>895</c:v>
                </c:pt>
                <c:pt idx="15">
                  <c:v>883</c:v>
                </c:pt>
                <c:pt idx="16">
                  <c:v>883</c:v>
                </c:pt>
                <c:pt idx="17">
                  <c:v>880</c:v>
                </c:pt>
                <c:pt idx="18">
                  <c:v>883</c:v>
                </c:pt>
                <c:pt idx="19">
                  <c:v>929</c:v>
                </c:pt>
                <c:pt idx="20">
                  <c:v>939</c:v>
                </c:pt>
                <c:pt idx="21">
                  <c:v>879</c:v>
                </c:pt>
                <c:pt idx="22">
                  <c:v>890</c:v>
                </c:pt>
                <c:pt idx="23">
                  <c:v>893</c:v>
                </c:pt>
                <c:pt idx="24">
                  <c:v>894</c:v>
                </c:pt>
                <c:pt idx="25">
                  <c:v>898</c:v>
                </c:pt>
                <c:pt idx="26">
                  <c:v>898</c:v>
                </c:pt>
              </c:numCache>
            </c:numRef>
          </c:xVal>
          <c:yVal>
            <c:numRef>
              <c:f>'o1'!$J$5:$J$1200</c:f>
              <c:numCache>
                <c:formatCode>0.00</c:formatCode>
                <c:ptCount val="27"/>
                <c:pt idx="0">
                  <c:v>931</c:v>
                </c:pt>
                <c:pt idx="1">
                  <c:v>892</c:v>
                </c:pt>
                <c:pt idx="2">
                  <c:v>893</c:v>
                </c:pt>
                <c:pt idx="3">
                  <c:v>947</c:v>
                </c:pt>
                <c:pt idx="4">
                  <c:v>918</c:v>
                </c:pt>
                <c:pt idx="5">
                  <c:v>918</c:v>
                </c:pt>
                <c:pt idx="6">
                  <c:v>906</c:v>
                </c:pt>
                <c:pt idx="7">
                  <c:v>919</c:v>
                </c:pt>
                <c:pt idx="8">
                  <c:v>902</c:v>
                </c:pt>
                <c:pt idx="9">
                  <c:v>889</c:v>
                </c:pt>
                <c:pt idx="10">
                  <c:v>898</c:v>
                </c:pt>
                <c:pt idx="11">
                  <c:v>898</c:v>
                </c:pt>
                <c:pt idx="12">
                  <c:v>898</c:v>
                </c:pt>
                <c:pt idx="13">
                  <c:v>880</c:v>
                </c:pt>
                <c:pt idx="14">
                  <c:v>895</c:v>
                </c:pt>
                <c:pt idx="15">
                  <c:v>883</c:v>
                </c:pt>
                <c:pt idx="16">
                  <c:v>883</c:v>
                </c:pt>
                <c:pt idx="17">
                  <c:v>880</c:v>
                </c:pt>
                <c:pt idx="18">
                  <c:v>883</c:v>
                </c:pt>
                <c:pt idx="19">
                  <c:v>929</c:v>
                </c:pt>
                <c:pt idx="20">
                  <c:v>939</c:v>
                </c:pt>
                <c:pt idx="21">
                  <c:v>879</c:v>
                </c:pt>
                <c:pt idx="22">
                  <c:v>890</c:v>
                </c:pt>
                <c:pt idx="23">
                  <c:v>893</c:v>
                </c:pt>
                <c:pt idx="24">
                  <c:v>894</c:v>
                </c:pt>
                <c:pt idx="25">
                  <c:v>898</c:v>
                </c:pt>
                <c:pt idx="26">
                  <c:v>898</c:v>
                </c:pt>
              </c:numCache>
            </c:numRef>
          </c:yVal>
          <c:smooth val="0"/>
          <c:extLst>
            <c:ext xmlns:c16="http://schemas.microsoft.com/office/drawing/2014/chart" uri="{C3380CC4-5D6E-409C-BE32-E72D297353CC}">
              <c16:uniqueId val="{00000003-9FAF-453B-82E4-07B3476BEC48}"/>
            </c:ext>
          </c:extLst>
        </c:ser>
        <c:dLbls>
          <c:showLegendKey val="0"/>
          <c:showVal val="0"/>
          <c:showCatName val="0"/>
          <c:showSerName val="0"/>
          <c:showPercent val="0"/>
          <c:showBubbleSize val="0"/>
        </c:dLbls>
        <c:axId val="632998504"/>
        <c:axId val="632997520"/>
        <c:extLst/>
      </c:scatterChart>
      <c:valAx>
        <c:axId val="632998504"/>
        <c:scaling>
          <c:orientation val="minMax"/>
          <c:max val="950"/>
          <c:min val="875"/>
        </c:scaling>
        <c:delete val="0"/>
        <c:axPos val="b"/>
        <c:majorGridlines>
          <c:spPr>
            <a:ln w="3175" cap="flat" cmpd="sng" algn="ctr">
              <a:solidFill>
                <a:srgbClr val="FF0000">
                  <a:alpha val="50000"/>
                </a:srgbClr>
              </a:solidFill>
              <a:round/>
            </a:ln>
            <a:effectLst/>
          </c:spPr>
        </c:majorGridlines>
        <c:numFmt formatCode="0" sourceLinked="0"/>
        <c:majorTickMark val="out"/>
        <c:minorTickMark val="none"/>
        <c:tickLblPos val="low"/>
        <c:spPr>
          <a:ln>
            <a:noFill/>
          </a:ln>
        </c:spPr>
        <c:txPr>
          <a:bodyPr/>
          <a:lstStyle/>
          <a:p>
            <a:pPr>
              <a:defRPr sz="800">
                <a:solidFill>
                  <a:srgbClr val="0000FF"/>
                </a:solidFill>
              </a:defRPr>
            </a:pPr>
            <a:endParaRPr lang="LID4096"/>
          </a:p>
        </c:txPr>
        <c:crossAx val="632997520"/>
        <c:crosses val="autoZero"/>
        <c:crossBetween val="midCat"/>
        <c:majorUnit val="15"/>
      </c:valAx>
      <c:valAx>
        <c:axId val="632997520"/>
        <c:scaling>
          <c:orientation val="minMax"/>
          <c:max val="950"/>
          <c:min val="875"/>
        </c:scaling>
        <c:delete val="0"/>
        <c:axPos val="l"/>
        <c:majorGridlines>
          <c:spPr>
            <a:ln w="3175" cap="flat" cmpd="sng" algn="ctr">
              <a:solidFill>
                <a:srgbClr val="0000FF">
                  <a:alpha val="50000"/>
                </a:srgbClr>
              </a:solidFill>
              <a:round/>
            </a:ln>
            <a:effectLst/>
          </c:spPr>
        </c:majorGridlines>
        <c:numFmt formatCode="General" sourceLinked="0"/>
        <c:majorTickMark val="in"/>
        <c:minorTickMark val="none"/>
        <c:tickLblPos val="low"/>
        <c:spPr>
          <a:ln>
            <a:noFill/>
          </a:ln>
        </c:spPr>
        <c:txPr>
          <a:bodyPr/>
          <a:lstStyle/>
          <a:p>
            <a:pPr>
              <a:defRPr sz="800">
                <a:solidFill>
                  <a:srgbClr val="0000FF"/>
                </a:solidFill>
              </a:defRPr>
            </a:pPr>
            <a:endParaRPr lang="LID4096"/>
          </a:p>
        </c:txPr>
        <c:crossAx val="632998504"/>
        <c:crosses val="autoZero"/>
        <c:crossBetween val="midCat"/>
        <c:majorUnit val="15"/>
      </c:valAx>
      <c:spPr>
        <a:noFill/>
        <a:ln w="25400">
          <a:noFill/>
        </a:ln>
      </c:spPr>
    </c:plotArea>
    <c:plotVisOnly val="1"/>
    <c:dispBlanksAs val="gap"/>
    <c:showDLblsOverMax val="0"/>
    <c:extLst/>
  </c:chart>
  <c:spPr>
    <a:solidFill>
      <a:sysClr val="window" lastClr="FFFFFF"/>
    </a:solidFill>
    <a:ln>
      <a:solidFill>
        <a:sysClr val="windowText" lastClr="000000"/>
      </a:solidFill>
    </a:ln>
  </c:spPr>
  <c:txPr>
    <a:bodyPr/>
    <a:lstStyle/>
    <a:p>
      <a:pPr>
        <a:defRPr sz="600"/>
      </a:pPr>
      <a:endParaRPr lang="LID4096"/>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574856858399079"/>
          <c:y val="0.20540093798072626"/>
          <c:w val="0.80102377889098975"/>
          <c:h val="0.6485024247057728"/>
        </c:manualLayout>
      </c:layout>
      <c:barChart>
        <c:barDir val="col"/>
        <c:grouping val="clustered"/>
        <c:varyColors val="0"/>
        <c:ser>
          <c:idx val="4"/>
          <c:order val="1"/>
          <c:tx>
            <c:strRef>
              <c:f>'r12'!$F$4</c:f>
              <c:strCache>
                <c:ptCount val="1"/>
                <c:pt idx="0">
                  <c:v>newBUT</c:v>
                </c:pt>
              </c:strCache>
            </c:strRef>
          </c:tx>
          <c:spPr>
            <a:solidFill>
              <a:srgbClr val="4472C4">
                <a:lumMod val="20000"/>
                <a:lumOff val="80000"/>
              </a:srgbClr>
            </a:solidFill>
          </c:spPr>
          <c:invertIfNegative val="0"/>
          <c:val>
            <c:numRef>
              <c:f>'r12'!$F$5:$F$2000</c:f>
              <c:numCache>
                <c:formatCode>0.00000</c:formatCode>
                <c:ptCount val="32"/>
                <c:pt idx="0">
                  <c:v>4.5768403000000002E-5</c:v>
                </c:pt>
                <c:pt idx="1">
                  <c:v>3.1223821999999998E-5</c:v>
                </c:pt>
                <c:pt idx="2">
                  <c:v>3.2641841999999998E-5</c:v>
                </c:pt>
                <c:pt idx="3">
                  <c:v>2.6973508E-5</c:v>
                </c:pt>
                <c:pt idx="4">
                  <c:v>5.9431799E-5</c:v>
                </c:pt>
                <c:pt idx="5">
                  <c:v>4.6971412000000002E-5</c:v>
                </c:pt>
                <c:pt idx="6">
                  <c:v>2.6927644999999999E-5</c:v>
                </c:pt>
                <c:pt idx="7">
                  <c:v>9.1003701999999996E-5</c:v>
                </c:pt>
                <c:pt idx="8">
                  <c:v>9.0206400999999993E-5</c:v>
                </c:pt>
                <c:pt idx="9">
                  <c:v>6.6581251000000005E-5</c:v>
                </c:pt>
                <c:pt idx="10">
                  <c:v>2.3477667E-5</c:v>
                </c:pt>
                <c:pt idx="11">
                  <c:v>2.7332185000000001E-5</c:v>
                </c:pt>
                <c:pt idx="12">
                  <c:v>4.5908446000000002E-5</c:v>
                </c:pt>
                <c:pt idx="13">
                  <c:v>3.6987231000000002E-5</c:v>
                </c:pt>
                <c:pt idx="14">
                  <c:v>2.4875651999999998E-5</c:v>
                </c:pt>
                <c:pt idx="15">
                  <c:v>5.7461499999999999E-5</c:v>
                </c:pt>
                <c:pt idx="16">
                  <c:v>3.1941599999999999E-5</c:v>
                </c:pt>
                <c:pt idx="17">
                  <c:v>3.9025661000000001E-5</c:v>
                </c:pt>
                <c:pt idx="18">
                  <c:v>2.8971892000000001E-5</c:v>
                </c:pt>
                <c:pt idx="19">
                  <c:v>5.6649481999999998E-5</c:v>
                </c:pt>
                <c:pt idx="20">
                  <c:v>6.0126335000000003E-5</c:v>
                </c:pt>
                <c:pt idx="21">
                  <c:v>6.0738534999999997E-5</c:v>
                </c:pt>
                <c:pt idx="22">
                  <c:v>2.6654632000000001E-5</c:v>
                </c:pt>
                <c:pt idx="23">
                  <c:v>5.7732161000000003E-5</c:v>
                </c:pt>
                <c:pt idx="24">
                  <c:v>3.6050868999999999E-5</c:v>
                </c:pt>
                <c:pt idx="25">
                  <c:v>1.2527768E-5</c:v>
                </c:pt>
                <c:pt idx="26">
                  <c:v>4.6116051000000003E-5</c:v>
                </c:pt>
                <c:pt idx="27">
                  <c:v>6.9942250000000006E-5</c:v>
                </c:pt>
                <c:pt idx="28">
                  <c:v>2.5395624E-5</c:v>
                </c:pt>
                <c:pt idx="29">
                  <c:v>3.1276653999999999E-5</c:v>
                </c:pt>
                <c:pt idx="30">
                  <c:v>3.6791217000000001E-5</c:v>
                </c:pt>
                <c:pt idx="31">
                  <c:v>2.8722423000000001E-5</c:v>
                </c:pt>
              </c:numCache>
            </c:numRef>
          </c:val>
          <c:extLst>
            <c:ext xmlns:c16="http://schemas.microsoft.com/office/drawing/2014/chart" uri="{C3380CC4-5D6E-409C-BE32-E72D297353CC}">
              <c16:uniqueId val="{00000000-6A10-4871-AB91-0F506C25ECD4}"/>
            </c:ext>
          </c:extLst>
        </c:ser>
        <c:dLbls>
          <c:showLegendKey val="0"/>
          <c:showVal val="0"/>
          <c:showCatName val="0"/>
          <c:showSerName val="0"/>
          <c:showPercent val="0"/>
          <c:showBubbleSize val="0"/>
        </c:dLbls>
        <c:gapWidth val="150"/>
        <c:axId val="78627231"/>
        <c:axId val="78627647"/>
      </c:barChart>
      <c:scatterChart>
        <c:scatterStyle val="lineMarker"/>
        <c:varyColors val="0"/>
        <c:ser>
          <c:idx val="3"/>
          <c:order val="0"/>
          <c:tx>
            <c:strRef>
              <c:f>'r12'!$G$4</c:f>
              <c:strCache>
                <c:ptCount val="1"/>
                <c:pt idx="0">
                  <c:v>Ante</c:v>
                </c:pt>
              </c:strCache>
            </c:strRef>
          </c:tx>
          <c:spPr>
            <a:ln w="19050">
              <a:noFill/>
            </a:ln>
          </c:spPr>
          <c:marker>
            <c:symbol val="x"/>
            <c:size val="6"/>
            <c:spPr>
              <a:noFill/>
              <a:ln w="15875">
                <a:solidFill>
                  <a:srgbClr val="00B050"/>
                </a:solidFill>
              </a:ln>
            </c:spPr>
          </c:marker>
          <c:yVal>
            <c:numRef>
              <c:f>'r12'!$G$5:$G$2000</c:f>
              <c:numCache>
                <c:formatCode>0.00000</c:formatCode>
                <c:ptCount val="32"/>
                <c:pt idx="0">
                  <c:v>4.54346E-5</c:v>
                </c:pt>
                <c:pt idx="1">
                  <c:v>3.0817300000000001E-5</c:v>
                </c:pt>
                <c:pt idx="2">
                  <c:v>3.32462E-5</c:v>
                </c:pt>
                <c:pt idx="3">
                  <c:v>2.7079800000000001E-5</c:v>
                </c:pt>
                <c:pt idx="4">
                  <c:v>6.09233E-5</c:v>
                </c:pt>
                <c:pt idx="5">
                  <c:v>4.6406300000000003E-5</c:v>
                </c:pt>
                <c:pt idx="6">
                  <c:v>2.69061E-5</c:v>
                </c:pt>
                <c:pt idx="7">
                  <c:v>9.2200000000000005E-5</c:v>
                </c:pt>
                <c:pt idx="8">
                  <c:v>9.1013000000000004E-5</c:v>
                </c:pt>
                <c:pt idx="9">
                  <c:v>6.7245900000000006E-5</c:v>
                </c:pt>
                <c:pt idx="10">
                  <c:v>2.4490000000000001E-5</c:v>
                </c:pt>
                <c:pt idx="11">
                  <c:v>2.7117100000000002E-5</c:v>
                </c:pt>
                <c:pt idx="12">
                  <c:v>4.7526099999999999E-5</c:v>
                </c:pt>
                <c:pt idx="13">
                  <c:v>3.82833E-5</c:v>
                </c:pt>
                <c:pt idx="14">
                  <c:v>2.5209199999999999E-5</c:v>
                </c:pt>
                <c:pt idx="15">
                  <c:v>5.8712899999999998E-5</c:v>
                </c:pt>
                <c:pt idx="16">
                  <c:v>3.2419499999999997E-5</c:v>
                </c:pt>
                <c:pt idx="17">
                  <c:v>3.9571499999999999E-5</c:v>
                </c:pt>
                <c:pt idx="18">
                  <c:v>2.93988E-5</c:v>
                </c:pt>
                <c:pt idx="19">
                  <c:v>5.7399599999999998E-5</c:v>
                </c:pt>
                <c:pt idx="20">
                  <c:v>5.96688E-5</c:v>
                </c:pt>
                <c:pt idx="21">
                  <c:v>6.1562099999999998E-5</c:v>
                </c:pt>
                <c:pt idx="22">
                  <c:v>2.6845399999999999E-5</c:v>
                </c:pt>
                <c:pt idx="23">
                  <c:v>5.9809299999999997E-5</c:v>
                </c:pt>
                <c:pt idx="24">
                  <c:v>3.67384E-5</c:v>
                </c:pt>
                <c:pt idx="25">
                  <c:v>1.27075E-5</c:v>
                </c:pt>
                <c:pt idx="26">
                  <c:v>4.6222199999999999E-5</c:v>
                </c:pt>
                <c:pt idx="27">
                  <c:v>6.9187400000000001E-5</c:v>
                </c:pt>
                <c:pt idx="28">
                  <c:v>2.5799499999999999E-5</c:v>
                </c:pt>
                <c:pt idx="29">
                  <c:v>3.1016999999999998E-5</c:v>
                </c:pt>
                <c:pt idx="30">
                  <c:v>3.6997399999999999E-5</c:v>
                </c:pt>
                <c:pt idx="31">
                  <c:v>2.83092E-5</c:v>
                </c:pt>
              </c:numCache>
            </c:numRef>
          </c:yVal>
          <c:smooth val="0"/>
          <c:extLst>
            <c:ext xmlns:c16="http://schemas.microsoft.com/office/drawing/2014/chart" uri="{C3380CC4-5D6E-409C-BE32-E72D297353CC}">
              <c16:uniqueId val="{00000001-6A10-4871-AB91-0F506C25ECD4}"/>
            </c:ext>
          </c:extLst>
        </c:ser>
        <c:ser>
          <c:idx val="5"/>
          <c:order val="2"/>
          <c:tx>
            <c:strRef>
              <c:f>'r12'!$Y$4</c:f>
              <c:strCache>
                <c:ptCount val="1"/>
                <c:pt idx="0">
                  <c:v>Blue</c:v>
                </c:pt>
              </c:strCache>
            </c:strRef>
          </c:tx>
          <c:spPr>
            <a:ln w="19050">
              <a:noFill/>
            </a:ln>
          </c:spPr>
          <c:marker>
            <c:symbol val="dash"/>
            <c:size val="10"/>
            <c:spPr>
              <a:solidFill>
                <a:srgbClr val="0000FF"/>
              </a:solidFill>
              <a:ln>
                <a:noFill/>
              </a:ln>
            </c:spPr>
          </c:marker>
          <c:yVal>
            <c:numRef>
              <c:f>'r12'!$Y$5:$Y$2000</c:f>
              <c:numCache>
                <c:formatCode>0.0000</c:formatCode>
                <c:ptCount val="32"/>
                <c:pt idx="0">
                  <c:v>5.4321053656094945E-4</c:v>
                </c:pt>
                <c:pt idx="1">
                  <c:v>5.4321053656094945E-4</c:v>
                </c:pt>
                <c:pt idx="2">
                  <c:v>5.4321053656094945E-4</c:v>
                </c:pt>
                <c:pt idx="3">
                  <c:v>5.4321053656094945E-4</c:v>
                </c:pt>
                <c:pt idx="4">
                  <c:v>5.4321053656094945E-4</c:v>
                </c:pt>
                <c:pt idx="5">
                  <c:v>5.4321053656094945E-4</c:v>
                </c:pt>
                <c:pt idx="6">
                  <c:v>5.4321053656094945E-4</c:v>
                </c:pt>
                <c:pt idx="7">
                  <c:v>5.4321053656094945E-4</c:v>
                </c:pt>
                <c:pt idx="8">
                  <c:v>5.4321053656094945E-4</c:v>
                </c:pt>
                <c:pt idx="9">
                  <c:v>5.4321053656094945E-4</c:v>
                </c:pt>
                <c:pt idx="10">
                  <c:v>5.4321053656094945E-4</c:v>
                </c:pt>
                <c:pt idx="11">
                  <c:v>5.4321053656094945E-4</c:v>
                </c:pt>
                <c:pt idx="12">
                  <c:v>5.4321053656094945E-4</c:v>
                </c:pt>
                <c:pt idx="13">
                  <c:v>5.4321053656094945E-4</c:v>
                </c:pt>
                <c:pt idx="14">
                  <c:v>5.4321053656094945E-4</c:v>
                </c:pt>
                <c:pt idx="15">
                  <c:v>5.4321053656094945E-4</c:v>
                </c:pt>
                <c:pt idx="16">
                  <c:v>5.4321053656094945E-4</c:v>
                </c:pt>
                <c:pt idx="17">
                  <c:v>5.4321053656094945E-4</c:v>
                </c:pt>
                <c:pt idx="18">
                  <c:v>5.4321053656094945E-4</c:v>
                </c:pt>
                <c:pt idx="19">
                  <c:v>5.4321053656094945E-4</c:v>
                </c:pt>
                <c:pt idx="20">
                  <c:v>5.4321053656094945E-4</c:v>
                </c:pt>
                <c:pt idx="21">
                  <c:v>5.4321053656094945E-4</c:v>
                </c:pt>
                <c:pt idx="22">
                  <c:v>5.4321053656094945E-4</c:v>
                </c:pt>
                <c:pt idx="23">
                  <c:v>5.4321053656094945E-4</c:v>
                </c:pt>
                <c:pt idx="24">
                  <c:v>5.4321053656094945E-4</c:v>
                </c:pt>
                <c:pt idx="25">
                  <c:v>5.4321053656094945E-4</c:v>
                </c:pt>
                <c:pt idx="26">
                  <c:v>5.4321053656094945E-4</c:v>
                </c:pt>
                <c:pt idx="27">
                  <c:v>5.4321053656094945E-4</c:v>
                </c:pt>
                <c:pt idx="28">
                  <c:v>5.4321053656094945E-4</c:v>
                </c:pt>
                <c:pt idx="29">
                  <c:v>5.4321053656094945E-4</c:v>
                </c:pt>
                <c:pt idx="30">
                  <c:v>5.4321053656094945E-4</c:v>
                </c:pt>
                <c:pt idx="31">
                  <c:v>5.4321053656094945E-4</c:v>
                </c:pt>
              </c:numCache>
            </c:numRef>
          </c:yVal>
          <c:smooth val="0"/>
          <c:extLst>
            <c:ext xmlns:c16="http://schemas.microsoft.com/office/drawing/2014/chart" uri="{C3380CC4-5D6E-409C-BE32-E72D297353CC}">
              <c16:uniqueId val="{00000002-6A10-4871-AB91-0F506C25ECD4}"/>
            </c:ext>
          </c:extLst>
        </c:ser>
        <c:ser>
          <c:idx val="6"/>
          <c:order val="3"/>
          <c:tx>
            <c:strRef>
              <c:f>'r12'!$X$4</c:f>
              <c:strCache>
                <c:ptCount val="1"/>
                <c:pt idx="0">
                  <c:v>Red</c:v>
                </c:pt>
              </c:strCache>
            </c:strRef>
          </c:tx>
          <c:spPr>
            <a:ln w="19050">
              <a:noFill/>
            </a:ln>
          </c:spPr>
          <c:marker>
            <c:symbol val="dash"/>
            <c:size val="10"/>
            <c:spPr>
              <a:solidFill>
                <a:srgbClr val="FF0000"/>
              </a:solidFill>
              <a:ln>
                <a:noFill/>
              </a:ln>
            </c:spPr>
          </c:marker>
          <c:yVal>
            <c:numRef>
              <c:f>'r12'!$X$5:$X$2000</c:f>
              <c:numCache>
                <c:formatCode>0.0000</c:formatCode>
                <c:ptCount val="32"/>
                <c:pt idx="0">
                  <c:v>4.0431257256374036E-6</c:v>
                </c:pt>
                <c:pt idx="1">
                  <c:v>4.0431257256374036E-6</c:v>
                </c:pt>
                <c:pt idx="2">
                  <c:v>4.0431257256374036E-6</c:v>
                </c:pt>
                <c:pt idx="3">
                  <c:v>4.0431257256374036E-6</c:v>
                </c:pt>
                <c:pt idx="4">
                  <c:v>4.0431257256374036E-6</c:v>
                </c:pt>
                <c:pt idx="5">
                  <c:v>4.0431257256374036E-6</c:v>
                </c:pt>
                <c:pt idx="6">
                  <c:v>4.0431257256374036E-6</c:v>
                </c:pt>
                <c:pt idx="7">
                  <c:v>4.0431257256374036E-6</c:v>
                </c:pt>
                <c:pt idx="8">
                  <c:v>4.0431257256374036E-6</c:v>
                </c:pt>
                <c:pt idx="9">
                  <c:v>4.0431257256374036E-6</c:v>
                </c:pt>
                <c:pt idx="10">
                  <c:v>4.0431257256374036E-6</c:v>
                </c:pt>
                <c:pt idx="11">
                  <c:v>4.0431257256374036E-6</c:v>
                </c:pt>
                <c:pt idx="12">
                  <c:v>4.0431257256374036E-6</c:v>
                </c:pt>
                <c:pt idx="13">
                  <c:v>4.0431257256374036E-6</c:v>
                </c:pt>
                <c:pt idx="14">
                  <c:v>4.0431257256374036E-6</c:v>
                </c:pt>
                <c:pt idx="15">
                  <c:v>4.0431257256374036E-6</c:v>
                </c:pt>
                <c:pt idx="16">
                  <c:v>4.0431257256374036E-6</c:v>
                </c:pt>
                <c:pt idx="17">
                  <c:v>4.0431257256374036E-6</c:v>
                </c:pt>
                <c:pt idx="18">
                  <c:v>4.0431257256374036E-6</c:v>
                </c:pt>
                <c:pt idx="19">
                  <c:v>4.0431257256374036E-6</c:v>
                </c:pt>
                <c:pt idx="20">
                  <c:v>4.0431257256374036E-6</c:v>
                </c:pt>
                <c:pt idx="21">
                  <c:v>4.0431257256374036E-6</c:v>
                </c:pt>
                <c:pt idx="22">
                  <c:v>4.0431257256374036E-6</c:v>
                </c:pt>
                <c:pt idx="23">
                  <c:v>4.0431257256374036E-6</c:v>
                </c:pt>
                <c:pt idx="24">
                  <c:v>4.0431257256374036E-6</c:v>
                </c:pt>
                <c:pt idx="25">
                  <c:v>4.0431257256374036E-6</c:v>
                </c:pt>
                <c:pt idx="26">
                  <c:v>4.0431257256374036E-6</c:v>
                </c:pt>
                <c:pt idx="27">
                  <c:v>4.0431257256374036E-6</c:v>
                </c:pt>
                <c:pt idx="28">
                  <c:v>4.0431257256374036E-6</c:v>
                </c:pt>
                <c:pt idx="29">
                  <c:v>4.0431257256374036E-6</c:v>
                </c:pt>
                <c:pt idx="30">
                  <c:v>4.0431257256374036E-6</c:v>
                </c:pt>
                <c:pt idx="31">
                  <c:v>4.0431257256374036E-6</c:v>
                </c:pt>
              </c:numCache>
            </c:numRef>
          </c:yVal>
          <c:smooth val="0"/>
          <c:extLst>
            <c:ext xmlns:c16="http://schemas.microsoft.com/office/drawing/2014/chart" uri="{C3380CC4-5D6E-409C-BE32-E72D297353CC}">
              <c16:uniqueId val="{00000003-6A10-4871-AB91-0F506C25ECD4}"/>
            </c:ext>
          </c:extLst>
        </c:ser>
        <c:ser>
          <c:idx val="1"/>
          <c:order val="4"/>
          <c:tx>
            <c:strRef>
              <c:f>'r12'!$U$4</c:f>
              <c:strCache>
                <c:ptCount val="1"/>
                <c:pt idx="0">
                  <c:v>target</c:v>
                </c:pt>
              </c:strCache>
            </c:strRef>
          </c:tx>
          <c:spPr>
            <a:ln w="9525">
              <a:solidFill>
                <a:sysClr val="windowText" lastClr="000000"/>
              </a:solidFill>
              <a:prstDash val="dash"/>
            </a:ln>
          </c:spPr>
          <c:marker>
            <c:symbol val="circle"/>
            <c:size val="6"/>
            <c:spPr>
              <a:noFill/>
              <a:ln w="6350">
                <a:solidFill>
                  <a:sysClr val="windowText" lastClr="000000"/>
                </a:solidFill>
                <a:prstDash val="solid"/>
              </a:ln>
            </c:spPr>
          </c:marker>
          <c:yVal>
            <c:numRef>
              <c:f>'r12'!$U$5:$U$2000</c:f>
              <c:numCache>
                <c:formatCode>0.0000000</c:formatCode>
                <c:ptCount val="32"/>
                <c:pt idx="0">
                  <c:v>4.5768403000000002E-5</c:v>
                </c:pt>
                <c:pt idx="1">
                  <c:v>3.1223821999999998E-5</c:v>
                </c:pt>
                <c:pt idx="2">
                  <c:v>3.2641841999999998E-5</c:v>
                </c:pt>
                <c:pt idx="3">
                  <c:v>2.6973508E-5</c:v>
                </c:pt>
                <c:pt idx="4">
                  <c:v>5.9431799E-5</c:v>
                </c:pt>
                <c:pt idx="5">
                  <c:v>4.6971412000000002E-5</c:v>
                </c:pt>
                <c:pt idx="6">
                  <c:v>2.6927644999999999E-5</c:v>
                </c:pt>
                <c:pt idx="7">
                  <c:v>9.1003701999999996E-5</c:v>
                </c:pt>
                <c:pt idx="8">
                  <c:v>9.0206400999999993E-5</c:v>
                </c:pt>
                <c:pt idx="9">
                  <c:v>6.6581251000000005E-5</c:v>
                </c:pt>
                <c:pt idx="10">
                  <c:v>2.3477667E-5</c:v>
                </c:pt>
                <c:pt idx="11">
                  <c:v>2.7332185000000001E-5</c:v>
                </c:pt>
                <c:pt idx="12">
                  <c:v>4.5908446000000002E-5</c:v>
                </c:pt>
                <c:pt idx="13">
                  <c:v>3.6987231000000002E-5</c:v>
                </c:pt>
                <c:pt idx="14">
                  <c:v>2.4875651999999998E-5</c:v>
                </c:pt>
                <c:pt idx="15">
                  <c:v>5.7461499999999999E-5</c:v>
                </c:pt>
                <c:pt idx="16">
                  <c:v>3.1941599999999999E-5</c:v>
                </c:pt>
                <c:pt idx="17">
                  <c:v>3.9025661000000001E-5</c:v>
                </c:pt>
                <c:pt idx="18">
                  <c:v>2.8971892000000001E-5</c:v>
                </c:pt>
                <c:pt idx="19">
                  <c:v>5.6649481999999998E-5</c:v>
                </c:pt>
                <c:pt idx="20">
                  <c:v>6.0126335000000003E-5</c:v>
                </c:pt>
                <c:pt idx="21">
                  <c:v>6.0738534999999997E-5</c:v>
                </c:pt>
                <c:pt idx="22">
                  <c:v>2.6654632000000001E-5</c:v>
                </c:pt>
                <c:pt idx="23">
                  <c:v>5.7732161000000003E-5</c:v>
                </c:pt>
                <c:pt idx="24">
                  <c:v>3.6050868999999999E-5</c:v>
                </c:pt>
                <c:pt idx="25">
                  <c:v>1.2527767999999998E-5</c:v>
                </c:pt>
                <c:pt idx="26">
                  <c:v>4.6116051000000003E-5</c:v>
                </c:pt>
                <c:pt idx="27">
                  <c:v>6.9942250000000006E-5</c:v>
                </c:pt>
                <c:pt idx="28">
                  <c:v>2.5395624E-5</c:v>
                </c:pt>
                <c:pt idx="29">
                  <c:v>3.1276653999999999E-5</c:v>
                </c:pt>
                <c:pt idx="30">
                  <c:v>3.6791217000000001E-5</c:v>
                </c:pt>
                <c:pt idx="31">
                  <c:v>2.8722423000000001E-5</c:v>
                </c:pt>
              </c:numCache>
            </c:numRef>
          </c:yVal>
          <c:smooth val="0"/>
          <c:extLst>
            <c:ext xmlns:c16="http://schemas.microsoft.com/office/drawing/2014/chart" uri="{C3380CC4-5D6E-409C-BE32-E72D297353CC}">
              <c16:uniqueId val="{00000004-6A10-4871-AB91-0F506C25ECD4}"/>
            </c:ext>
          </c:extLst>
        </c:ser>
        <c:dLbls>
          <c:showLegendKey val="0"/>
          <c:showVal val="0"/>
          <c:showCatName val="0"/>
          <c:showSerName val="0"/>
          <c:showPercent val="0"/>
          <c:showBubbleSize val="0"/>
        </c:dLbls>
        <c:axId val="78627231"/>
        <c:axId val="78627647"/>
      </c:scatterChart>
      <c:scatterChart>
        <c:scatterStyle val="lineMarker"/>
        <c:varyColors val="0"/>
        <c:ser>
          <c:idx val="0"/>
          <c:order val="5"/>
          <c:tx>
            <c:strRef>
              <c:f>'r12'!$AD$4</c:f>
              <c:strCache>
                <c:ptCount val="1"/>
                <c:pt idx="0">
                  <c:v>SEM Par</c:v>
                </c:pt>
              </c:strCache>
            </c:strRef>
          </c:tx>
          <c:spPr>
            <a:ln>
              <a:solidFill>
                <a:srgbClr val="00B050"/>
              </a:solidFill>
            </a:ln>
          </c:spPr>
          <c:marker>
            <c:symbol val="none"/>
          </c:marker>
          <c:yVal>
            <c:numRef>
              <c:f>'r12'!$AD$5:$AD$2000</c:f>
              <c:numCache>
                <c:formatCode>0%</c:formatCode>
                <c:ptCount val="32"/>
                <c:pt idx="0">
                  <c:v>6.5375889999999998E-5</c:v>
                </c:pt>
                <c:pt idx="1">
                  <c:v>7.4167799999999998E-5</c:v>
                </c:pt>
                <c:pt idx="2">
                  <c:v>1.0504769999999999E-4</c:v>
                </c:pt>
                <c:pt idx="3">
                  <c:v>6.9983329999999993E-5</c:v>
                </c:pt>
                <c:pt idx="4">
                  <c:v>5.0807629999999999E-4</c:v>
                </c:pt>
                <c:pt idx="5">
                  <c:v>8.6162039999999995E-5</c:v>
                </c:pt>
                <c:pt idx="6">
                  <c:v>2.4758360000000001E-5</c:v>
                </c:pt>
                <c:pt idx="7">
                  <c:v>1.3413349999999999E-4</c:v>
                </c:pt>
                <c:pt idx="8">
                  <c:v>5.848858E-5</c:v>
                </c:pt>
                <c:pt idx="9">
                  <c:v>8.4032399999999999E-5</c:v>
                </c:pt>
                <c:pt idx="10">
                  <c:v>1.8236510000000001E-4</c:v>
                </c:pt>
                <c:pt idx="11">
                  <c:v>5.215765E-5</c:v>
                </c:pt>
                <c:pt idx="12">
                  <c:v>1.490192E-4</c:v>
                </c:pt>
                <c:pt idx="13">
                  <c:v>1.552918E-4</c:v>
                </c:pt>
                <c:pt idx="14">
                  <c:v>5.5154619999999997E-5</c:v>
                </c:pt>
                <c:pt idx="15">
                  <c:v>1.127829E-4</c:v>
                </c:pt>
                <c:pt idx="16">
                  <c:v>9.0325749999999998E-5</c:v>
                </c:pt>
                <c:pt idx="17">
                  <c:v>7.9307390000000005E-5</c:v>
                </c:pt>
                <c:pt idx="18">
                  <c:v>8.4895700000000001E-5</c:v>
                </c:pt>
                <c:pt idx="19">
                  <c:v>5.5060450000000002E-5</c:v>
                </c:pt>
                <c:pt idx="20">
                  <c:v>5.6708510000000002E-5</c:v>
                </c:pt>
                <c:pt idx="21">
                  <c:v>7.1130069999999996E-5</c:v>
                </c:pt>
                <c:pt idx="22">
                  <c:v>3.624806E-5</c:v>
                </c:pt>
                <c:pt idx="23">
                  <c:v>1.651453E-4</c:v>
                </c:pt>
                <c:pt idx="24">
                  <c:v>7.6085879999999995E-5</c:v>
                </c:pt>
                <c:pt idx="25">
                  <c:v>8.3953470000000006E-5</c:v>
                </c:pt>
                <c:pt idx="26">
                  <c:v>8.1486490000000006E-5</c:v>
                </c:pt>
                <c:pt idx="27">
                  <c:v>9.8106359999999997E-5</c:v>
                </c:pt>
                <c:pt idx="28">
                  <c:v>7.8282419999999996E-5</c:v>
                </c:pt>
                <c:pt idx="29">
                  <c:v>6.1413560000000002E-5</c:v>
                </c:pt>
                <c:pt idx="30">
                  <c:v>6.7039609999999995E-5</c:v>
                </c:pt>
                <c:pt idx="31">
                  <c:v>7.474785E-5</c:v>
                </c:pt>
              </c:numCache>
            </c:numRef>
          </c:yVal>
          <c:smooth val="0"/>
          <c:extLst>
            <c:ext xmlns:c16="http://schemas.microsoft.com/office/drawing/2014/chart" uri="{C3380CC4-5D6E-409C-BE32-E72D297353CC}">
              <c16:uniqueId val="{00000005-6A10-4871-AB91-0F506C25ECD4}"/>
            </c:ext>
          </c:extLst>
        </c:ser>
        <c:dLbls>
          <c:showLegendKey val="0"/>
          <c:showVal val="0"/>
          <c:showCatName val="0"/>
          <c:showSerName val="0"/>
          <c:showPercent val="0"/>
          <c:showBubbleSize val="0"/>
        </c:dLbls>
        <c:axId val="854447343"/>
        <c:axId val="854442767"/>
      </c:scatterChart>
      <c:catAx>
        <c:axId val="78627231"/>
        <c:scaling>
          <c:orientation val="minMax"/>
        </c:scaling>
        <c:delete val="1"/>
        <c:axPos val="b"/>
        <c:numFmt formatCode="General" sourceLinked="1"/>
        <c:majorTickMark val="none"/>
        <c:minorTickMark val="none"/>
        <c:tickLblPos val="low"/>
        <c:crossAx val="78627647"/>
        <c:crossesAt val="0"/>
        <c:auto val="1"/>
        <c:lblAlgn val="ctr"/>
        <c:lblOffset val="100"/>
        <c:tickLblSkip val="1"/>
        <c:noMultiLvlLbl val="0"/>
      </c:catAx>
      <c:valAx>
        <c:axId val="78627647"/>
        <c:scaling>
          <c:logBase val="10"/>
          <c:orientation val="minMax"/>
          <c:max val="1.0000000000000002E-3"/>
        </c:scaling>
        <c:delete val="0"/>
        <c:axPos val="l"/>
        <c:majorGridlines>
          <c:spPr>
            <a:ln w="9525" cap="flat" cmpd="sng" algn="ctr">
              <a:solidFill>
                <a:schemeClr val="tx1">
                  <a:lumMod val="15000"/>
                  <a:lumOff val="85000"/>
                </a:schemeClr>
              </a:solidFill>
              <a:round/>
            </a:ln>
            <a:effectLst/>
          </c:spPr>
        </c:majorGridlines>
        <c:minorGridlines/>
        <c:numFmt formatCode="0.E+00" sourceLinked="0"/>
        <c:majorTickMark val="none"/>
        <c:minorTickMark val="none"/>
        <c:tickLblPos val="low"/>
        <c:spPr>
          <a:noFill/>
          <a:ln w="9525" cap="flat" cmpd="sng" algn="ctr">
            <a:solidFill>
              <a:sysClr val="windowText" lastClr="000000"/>
            </a:solidFill>
            <a:round/>
          </a:ln>
          <a:effectLst/>
        </c:spPr>
        <c:txPr>
          <a:bodyPr rot="-60000000" vert="horz"/>
          <a:lstStyle/>
          <a:p>
            <a:pPr>
              <a:defRPr sz="1100">
                <a:latin typeface="+mj-lt"/>
              </a:defRPr>
            </a:pPr>
            <a:endParaRPr lang="LID4096"/>
          </a:p>
        </c:txPr>
        <c:crossAx val="78627231"/>
        <c:crosses val="autoZero"/>
        <c:crossBetween val="between"/>
      </c:valAx>
      <c:valAx>
        <c:axId val="854442767"/>
        <c:scaling>
          <c:orientation val="minMax"/>
          <c:min val="1.0000000000000003E-4"/>
        </c:scaling>
        <c:delete val="0"/>
        <c:axPos val="r"/>
        <c:numFmt formatCode="0.0%" sourceLinked="0"/>
        <c:majorTickMark val="out"/>
        <c:minorTickMark val="none"/>
        <c:tickLblPos val="nextTo"/>
        <c:txPr>
          <a:bodyPr/>
          <a:lstStyle/>
          <a:p>
            <a:pPr>
              <a:defRPr sz="1000">
                <a:solidFill>
                  <a:srgbClr val="00B050"/>
                </a:solidFill>
                <a:latin typeface="+mj-lt"/>
              </a:defRPr>
            </a:pPr>
            <a:endParaRPr lang="LID4096"/>
          </a:p>
        </c:txPr>
        <c:crossAx val="854447343"/>
        <c:crosses val="max"/>
        <c:crossBetween val="midCat"/>
      </c:valAx>
      <c:valAx>
        <c:axId val="854447343"/>
        <c:scaling>
          <c:orientation val="minMax"/>
        </c:scaling>
        <c:delete val="1"/>
        <c:axPos val="b"/>
        <c:majorTickMark val="out"/>
        <c:minorTickMark val="none"/>
        <c:tickLblPos val="nextTo"/>
        <c:crossAx val="854442767"/>
        <c:crosses val="autoZero"/>
        <c:crossBetween val="midCat"/>
      </c:valAx>
      <c:spPr>
        <a:noFill/>
        <a:ln>
          <a:noFill/>
        </a:ln>
      </c:spPr>
    </c:plotArea>
    <c:legend>
      <c:legendPos val="r"/>
      <c:layout>
        <c:manualLayout>
          <c:xMode val="edge"/>
          <c:yMode val="edge"/>
          <c:x val="9.7612361571579917E-2"/>
          <c:y val="0.89920998980631994"/>
          <c:w val="0.88437611519777137"/>
          <c:h val="8.9622111456251444E-2"/>
        </c:manualLayout>
      </c:layout>
      <c:overlay val="0"/>
      <c:txPr>
        <a:bodyPr/>
        <a:lstStyle/>
        <a:p>
          <a:pPr>
            <a:defRPr sz="900"/>
          </a:pPr>
          <a:endParaRPr lang="LID4096"/>
        </a:p>
      </c:txPr>
    </c:legend>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'r12'!$N$1</c:f>
              <c:strCache>
                <c:ptCount val="1"/>
                <c:pt idx="0">
                  <c:v>RCH_  ↕ 134</c:v>
                </c:pt>
              </c:strCache>
            </c:strRef>
          </c:tx>
          <c:spPr>
            <a:ln w="25400" cap="rnd">
              <a:noFill/>
              <a:round/>
            </a:ln>
            <a:effectLst/>
          </c:spPr>
          <c:marker>
            <c:symbol val="none"/>
          </c:marker>
          <c:dLbls>
            <c:dLbl>
              <c:idx val="0"/>
              <c:layout>
                <c:manualLayout>
                  <c:x val="0"/>
                  <c:y val="-4.4369265370612941E-2"/>
                </c:manualLayout>
              </c:layout>
              <c:spPr>
                <a:noFill/>
                <a:ln>
                  <a:noFill/>
                </a:ln>
                <a:effectLst/>
              </c:spPr>
              <c:txPr>
                <a:bodyPr rot="0" spcFirstLastPara="1" vertOverflow="ellipsis" vert="horz" wrap="square" lIns="38100" tIns="19050" rIns="38100" bIns="19050" anchor="ctr" anchorCtr="0">
                  <a:noAutofit/>
                </a:bodyPr>
                <a:lstStyle/>
                <a:p>
                  <a:pPr algn="l">
                    <a:defRPr sz="1800" b="1" i="0" u="none" strike="noStrike" kern="1200" baseline="0">
                      <a:solidFill>
                        <a:schemeClr val="tx1">
                          <a:lumMod val="75000"/>
                          <a:lumOff val="25000"/>
                        </a:schemeClr>
                      </a:solidFill>
                      <a:latin typeface="+mn-lt"/>
                      <a:ea typeface="+mn-ea"/>
                      <a:cs typeface="+mn-cs"/>
                    </a:defRPr>
                  </a:pPr>
                  <a:endParaRPr lang="LID4096"/>
                </a:p>
              </c:txPr>
              <c:dLblPos val="r"/>
              <c:showLegendKey val="0"/>
              <c:showVal val="0"/>
              <c:showCatName val="0"/>
              <c:showSerName val="1"/>
              <c:showPercent val="0"/>
              <c:showBubbleSize val="0"/>
              <c:extLst>
                <c:ext xmlns:c15="http://schemas.microsoft.com/office/drawing/2012/chart" uri="{CE6537A1-D6FC-4f65-9D91-7224C49458BB}">
                  <c15:layout>
                    <c:manualLayout>
                      <c:w val="0.97265258188748716"/>
                      <c:h val="0.91125832807184526"/>
                    </c:manualLayout>
                  </c15:layout>
                </c:ext>
                <c:ext xmlns:c16="http://schemas.microsoft.com/office/drawing/2014/chart" uri="{C3380CC4-5D6E-409C-BE32-E72D297353CC}">
                  <c16:uniqueId val="{00000000-E858-48FF-A193-EA26C06B10EA}"/>
                </c:ext>
              </c:extLst>
            </c:dLbl>
            <c:spPr>
              <a:noFill/>
              <a:ln>
                <a:noFill/>
              </a:ln>
              <a:effectLst/>
            </c:spPr>
            <c:txPr>
              <a:bodyPr rot="0" spcFirstLastPara="1" vertOverflow="ellipsis" vert="horz" wrap="square" lIns="38100" tIns="19050" rIns="38100" bIns="19050" anchor="ctr" anchorCtr="0">
                <a:spAutoFit/>
              </a:bodyPr>
              <a:lstStyle/>
              <a:p>
                <a:pPr algn="l">
                  <a:defRPr sz="30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E858-48FF-A193-EA26C06B10EA}"/>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sz="3000" b="1"/>
      </a:pPr>
      <a:endParaRPr lang="LID4096"/>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843688124510753"/>
          <c:y val="0.22057845710462662"/>
          <c:w val="0.79051477529124647"/>
          <c:h val="0.58621446828950297"/>
        </c:manualLayout>
      </c:layout>
      <c:barChart>
        <c:barDir val="col"/>
        <c:grouping val="clustered"/>
        <c:varyColors val="0"/>
        <c:ser>
          <c:idx val="4"/>
          <c:order val="1"/>
          <c:tx>
            <c:strRef>
              <c:f>'p6'!$F$4</c:f>
              <c:strCache>
                <c:ptCount val="1"/>
                <c:pt idx="0">
                  <c:v>newBUT</c:v>
                </c:pt>
              </c:strCache>
            </c:strRef>
          </c:tx>
          <c:spPr>
            <a:solidFill>
              <a:srgbClr val="4472C4">
                <a:lumMod val="20000"/>
                <a:lumOff val="80000"/>
              </a:srgbClr>
            </a:solidFill>
          </c:spPr>
          <c:invertIfNegative val="0"/>
          <c:val>
            <c:numRef>
              <c:f>'p6'!$F$5:$F$1999</c:f>
              <c:numCache>
                <c:formatCode>0.00000</c:formatCode>
                <c:ptCount val="21"/>
                <c:pt idx="0">
                  <c:v>4.4072592999999998E-3</c:v>
                </c:pt>
                <c:pt idx="1">
                  <c:v>3.3053596000000001E-3</c:v>
                </c:pt>
                <c:pt idx="2">
                  <c:v>3.3276730000000002E-3</c:v>
                </c:pt>
                <c:pt idx="3">
                  <c:v>3.0895967999999998E-3</c:v>
                </c:pt>
                <c:pt idx="4">
                  <c:v>3.2054954000000002E-3</c:v>
                </c:pt>
                <c:pt idx="5">
                  <c:v>3.4823613999999999E-3</c:v>
                </c:pt>
                <c:pt idx="6">
                  <c:v>1.5047762000000001E-3</c:v>
                </c:pt>
                <c:pt idx="7">
                  <c:v>3.0458771999999999E-3</c:v>
                </c:pt>
                <c:pt idx="8">
                  <c:v>4.6200955E-3</c:v>
                </c:pt>
                <c:pt idx="9">
                  <c:v>4.2031936999999998E-3</c:v>
                </c:pt>
                <c:pt idx="10">
                  <c:v>2.9099716000000001E-3</c:v>
                </c:pt>
                <c:pt idx="11">
                  <c:v>3.8674422000000001E-3</c:v>
                </c:pt>
                <c:pt idx="12">
                  <c:v>3.8408076000000001E-3</c:v>
                </c:pt>
                <c:pt idx="13">
                  <c:v>3.4905626000000002E-3</c:v>
                </c:pt>
                <c:pt idx="14">
                  <c:v>3.1611828000000001E-3</c:v>
                </c:pt>
                <c:pt idx="15">
                  <c:v>1.6105372000000001E-3</c:v>
                </c:pt>
                <c:pt idx="16">
                  <c:v>1.4955692E-3</c:v>
                </c:pt>
                <c:pt idx="17">
                  <c:v>3.4415904000000002E-3</c:v>
                </c:pt>
                <c:pt idx="18">
                  <c:v>6.4565105999999997E-3</c:v>
                </c:pt>
                <c:pt idx="19">
                  <c:v>3.9969133E-3</c:v>
                </c:pt>
                <c:pt idx="20">
                  <c:v>3.308418E-3</c:v>
                </c:pt>
              </c:numCache>
            </c:numRef>
          </c:val>
          <c:extLst>
            <c:ext xmlns:c16="http://schemas.microsoft.com/office/drawing/2014/chart" uri="{C3380CC4-5D6E-409C-BE32-E72D297353CC}">
              <c16:uniqueId val="{00000000-6990-4A47-969B-84EB1CBB75F5}"/>
            </c:ext>
          </c:extLst>
        </c:ser>
        <c:dLbls>
          <c:showLegendKey val="0"/>
          <c:showVal val="0"/>
          <c:showCatName val="0"/>
          <c:showSerName val="0"/>
          <c:showPercent val="0"/>
          <c:showBubbleSize val="0"/>
        </c:dLbls>
        <c:gapWidth val="150"/>
        <c:axId val="78627231"/>
        <c:axId val="78627647"/>
      </c:barChart>
      <c:scatterChart>
        <c:scatterStyle val="lineMarker"/>
        <c:varyColors val="0"/>
        <c:ser>
          <c:idx val="2"/>
          <c:order val="0"/>
          <c:tx>
            <c:strRef>
              <c:f>'p6'!$G$4</c:f>
              <c:strCache>
                <c:ptCount val="1"/>
                <c:pt idx="0">
                  <c:v>Ante</c:v>
                </c:pt>
              </c:strCache>
            </c:strRef>
          </c:tx>
          <c:spPr>
            <a:ln w="19050">
              <a:noFill/>
            </a:ln>
          </c:spPr>
          <c:marker>
            <c:symbol val="x"/>
            <c:size val="6"/>
            <c:spPr>
              <a:noFill/>
              <a:ln>
                <a:solidFill>
                  <a:srgbClr val="00B050"/>
                </a:solidFill>
              </a:ln>
            </c:spPr>
          </c:marker>
          <c:yVal>
            <c:numRef>
              <c:f>'p6'!$G$5:$G$1999</c:f>
              <c:numCache>
                <c:formatCode>0.00000</c:formatCode>
                <c:ptCount val="21"/>
                <c:pt idx="0">
                  <c:v>4.3425800000000004E-3</c:v>
                </c:pt>
                <c:pt idx="1">
                  <c:v>3.6169599999999998E-3</c:v>
                </c:pt>
                <c:pt idx="2">
                  <c:v>3.4079800000000001E-3</c:v>
                </c:pt>
                <c:pt idx="3">
                  <c:v>4.30175E-3</c:v>
                </c:pt>
                <c:pt idx="4">
                  <c:v>3.3942500000000001E-3</c:v>
                </c:pt>
                <c:pt idx="5">
                  <c:v>4.1066899999999996E-3</c:v>
                </c:pt>
                <c:pt idx="6">
                  <c:v>1.97555E-3</c:v>
                </c:pt>
                <c:pt idx="7">
                  <c:v>3.2450999999999999E-3</c:v>
                </c:pt>
                <c:pt idx="8">
                  <c:v>4.9442799999999997E-3</c:v>
                </c:pt>
                <c:pt idx="9">
                  <c:v>4.1577300000000001E-3</c:v>
                </c:pt>
                <c:pt idx="10">
                  <c:v>3.6800000000000001E-3</c:v>
                </c:pt>
                <c:pt idx="11">
                  <c:v>3.5727900000000002E-3</c:v>
                </c:pt>
                <c:pt idx="12">
                  <c:v>3.6013299999999998E-3</c:v>
                </c:pt>
                <c:pt idx="13">
                  <c:v>4.4068199999999997E-3</c:v>
                </c:pt>
                <c:pt idx="14">
                  <c:v>3.72515E-3</c:v>
                </c:pt>
                <c:pt idx="15">
                  <c:v>3.4813600000000002E-3</c:v>
                </c:pt>
                <c:pt idx="16">
                  <c:v>2.74478E-3</c:v>
                </c:pt>
                <c:pt idx="17">
                  <c:v>4.4451200000000003E-3</c:v>
                </c:pt>
                <c:pt idx="18">
                  <c:v>7.3247E-3</c:v>
                </c:pt>
                <c:pt idx="19">
                  <c:v>4.6833600000000001E-3</c:v>
                </c:pt>
                <c:pt idx="20">
                  <c:v>3.1898500000000002E-3</c:v>
                </c:pt>
              </c:numCache>
            </c:numRef>
          </c:yVal>
          <c:smooth val="0"/>
          <c:extLst>
            <c:ext xmlns:c16="http://schemas.microsoft.com/office/drawing/2014/chart" uri="{C3380CC4-5D6E-409C-BE32-E72D297353CC}">
              <c16:uniqueId val="{00000001-6990-4A47-969B-84EB1CBB75F5}"/>
            </c:ext>
          </c:extLst>
        </c:ser>
        <c:ser>
          <c:idx val="5"/>
          <c:order val="2"/>
          <c:tx>
            <c:strRef>
              <c:f>'p6'!$Y$4</c:f>
              <c:strCache>
                <c:ptCount val="1"/>
                <c:pt idx="0">
                  <c:v>Blue</c:v>
                </c:pt>
              </c:strCache>
            </c:strRef>
          </c:tx>
          <c:spPr>
            <a:ln w="19050">
              <a:noFill/>
            </a:ln>
          </c:spPr>
          <c:marker>
            <c:symbol val="dash"/>
            <c:size val="10"/>
            <c:spPr>
              <a:solidFill>
                <a:srgbClr val="0000FF"/>
              </a:solidFill>
              <a:ln>
                <a:noFill/>
              </a:ln>
            </c:spPr>
          </c:marker>
          <c:yVal>
            <c:numRef>
              <c:f>'p6'!$Y$5:$Y$1999</c:f>
              <c:numCache>
                <c:formatCode>0.0000</c:formatCode>
                <c:ptCount val="21"/>
                <c:pt idx="0">
                  <c:v>1.3923218026521449E-2</c:v>
                </c:pt>
                <c:pt idx="1">
                  <c:v>1.3372268176521448E-2</c:v>
                </c:pt>
                <c:pt idx="2">
                  <c:v>1.3383424876521449E-2</c:v>
                </c:pt>
                <c:pt idx="3">
                  <c:v>1.3264386776521447E-2</c:v>
                </c:pt>
                <c:pt idx="4">
                  <c:v>1.3322336076521449E-2</c:v>
                </c:pt>
                <c:pt idx="5">
                  <c:v>1.3460769076521448E-2</c:v>
                </c:pt>
                <c:pt idx="6">
                  <c:v>1.2471976476521448E-2</c:v>
                </c:pt>
                <c:pt idx="7">
                  <c:v>1.3242526976521448E-2</c:v>
                </c:pt>
                <c:pt idx="8">
                  <c:v>1.4029636126521448E-2</c:v>
                </c:pt>
                <c:pt idx="9">
                  <c:v>1.3821185226521449E-2</c:v>
                </c:pt>
                <c:pt idx="10">
                  <c:v>1.3174574176521448E-2</c:v>
                </c:pt>
                <c:pt idx="11">
                  <c:v>1.3653309476521448E-2</c:v>
                </c:pt>
                <c:pt idx="12">
                  <c:v>1.3639992176521449E-2</c:v>
                </c:pt>
                <c:pt idx="13">
                  <c:v>1.3464869676521449E-2</c:v>
                </c:pt>
                <c:pt idx="14">
                  <c:v>1.3300179776521448E-2</c:v>
                </c:pt>
                <c:pt idx="15">
                  <c:v>1.2524856976521448E-2</c:v>
                </c:pt>
                <c:pt idx="16">
                  <c:v>1.2467372976521448E-2</c:v>
                </c:pt>
                <c:pt idx="17">
                  <c:v>1.3440383576521449E-2</c:v>
                </c:pt>
                <c:pt idx="18">
                  <c:v>1.4947843676521449E-2</c:v>
                </c:pt>
                <c:pt idx="19">
                  <c:v>1.3718045026521448E-2</c:v>
                </c:pt>
                <c:pt idx="20">
                  <c:v>1.3373797376521449E-2</c:v>
                </c:pt>
              </c:numCache>
            </c:numRef>
          </c:yVal>
          <c:smooth val="0"/>
          <c:extLst>
            <c:ext xmlns:c16="http://schemas.microsoft.com/office/drawing/2014/chart" uri="{C3380CC4-5D6E-409C-BE32-E72D297353CC}">
              <c16:uniqueId val="{00000002-6990-4A47-969B-84EB1CBB75F5}"/>
            </c:ext>
          </c:extLst>
        </c:ser>
        <c:ser>
          <c:idx val="6"/>
          <c:order val="3"/>
          <c:tx>
            <c:strRef>
              <c:f>'p6'!$X$4</c:f>
              <c:strCache>
                <c:ptCount val="1"/>
                <c:pt idx="0">
                  <c:v>Red</c:v>
                </c:pt>
              </c:strCache>
            </c:strRef>
          </c:tx>
          <c:spPr>
            <a:ln w="19050">
              <a:noFill/>
            </a:ln>
          </c:spPr>
          <c:marker>
            <c:symbol val="dash"/>
            <c:size val="10"/>
            <c:spPr>
              <a:solidFill>
                <a:srgbClr val="FF0000"/>
              </a:solidFill>
              <a:ln>
                <a:noFill/>
              </a:ln>
            </c:spPr>
          </c:marker>
          <c:yVal>
            <c:numRef>
              <c:f>'p6'!$X$5:$X$1999</c:f>
              <c:numCache>
                <c:formatCode>0.0000</c:formatCode>
                <c:ptCount val="21"/>
                <c:pt idx="0">
                  <c:v>4.7038018652786331E-4</c:v>
                </c:pt>
                <c:pt idx="1">
                  <c:v>4.1528520152786302E-4</c:v>
                </c:pt>
                <c:pt idx="2">
                  <c:v>4.1640087152786326E-4</c:v>
                </c:pt>
                <c:pt idx="3">
                  <c:v>4.0449706152786329E-4</c:v>
                </c:pt>
                <c:pt idx="4">
                  <c:v>4.1029199152786298E-4</c:v>
                </c:pt>
                <c:pt idx="5">
                  <c:v>4.2413529152786301E-4</c:v>
                </c:pt>
                <c:pt idx="6">
                  <c:v>3.2525603152786312E-4</c:v>
                </c:pt>
                <c:pt idx="7">
                  <c:v>4.0231108152786327E-4</c:v>
                </c:pt>
                <c:pt idx="8">
                  <c:v>4.8102199652786315E-4</c:v>
                </c:pt>
                <c:pt idx="9">
                  <c:v>4.6017690652786327E-4</c:v>
                </c:pt>
                <c:pt idx="10">
                  <c:v>3.9551580152786311E-4</c:v>
                </c:pt>
                <c:pt idx="11">
                  <c:v>4.4338933152786308E-4</c:v>
                </c:pt>
                <c:pt idx="12">
                  <c:v>4.4205760152786315E-4</c:v>
                </c:pt>
                <c:pt idx="13">
                  <c:v>4.2454535152786337E-4</c:v>
                </c:pt>
                <c:pt idx="14">
                  <c:v>4.0807636152786304E-4</c:v>
                </c:pt>
                <c:pt idx="15">
                  <c:v>3.3054408152786334E-4</c:v>
                </c:pt>
                <c:pt idx="16">
                  <c:v>3.2479568152786334E-4</c:v>
                </c:pt>
                <c:pt idx="17">
                  <c:v>4.2209674152786326E-4</c:v>
                </c:pt>
                <c:pt idx="18">
                  <c:v>5.72842751527863E-4</c:v>
                </c:pt>
                <c:pt idx="19">
                  <c:v>4.4986288652786336E-4</c:v>
                </c:pt>
                <c:pt idx="20">
                  <c:v>4.1543812152786304E-4</c:v>
                </c:pt>
              </c:numCache>
            </c:numRef>
          </c:yVal>
          <c:smooth val="0"/>
          <c:extLst>
            <c:ext xmlns:c16="http://schemas.microsoft.com/office/drawing/2014/chart" uri="{C3380CC4-5D6E-409C-BE32-E72D297353CC}">
              <c16:uniqueId val="{00000003-6990-4A47-969B-84EB1CBB75F5}"/>
            </c:ext>
          </c:extLst>
        </c:ser>
        <c:ser>
          <c:idx val="1"/>
          <c:order val="4"/>
          <c:tx>
            <c:strRef>
              <c:f>'p6'!$U$4</c:f>
              <c:strCache>
                <c:ptCount val="1"/>
                <c:pt idx="0">
                  <c:v>target</c:v>
                </c:pt>
              </c:strCache>
            </c:strRef>
          </c:tx>
          <c:spPr>
            <a:ln w="9525">
              <a:solidFill>
                <a:sysClr val="windowText" lastClr="000000"/>
              </a:solidFill>
              <a:prstDash val="dash"/>
            </a:ln>
          </c:spPr>
          <c:marker>
            <c:symbol val="circle"/>
            <c:size val="6"/>
            <c:spPr>
              <a:noFill/>
              <a:ln w="6350">
                <a:solidFill>
                  <a:sysClr val="windowText" lastClr="000000"/>
                </a:solidFill>
                <a:prstDash val="solid"/>
              </a:ln>
            </c:spPr>
          </c:marker>
          <c:yVal>
            <c:numRef>
              <c:f>'p6'!$U$5:$U$1999</c:f>
              <c:numCache>
                <c:formatCode>0.0000</c:formatCode>
                <c:ptCount val="21"/>
                <c:pt idx="0">
                  <c:v>4.4072592999999998E-3</c:v>
                </c:pt>
                <c:pt idx="1">
                  <c:v>3.3053596000000001E-3</c:v>
                </c:pt>
                <c:pt idx="2">
                  <c:v>3.3276730000000002E-3</c:v>
                </c:pt>
                <c:pt idx="3">
                  <c:v>3.0895967999999998E-3</c:v>
                </c:pt>
                <c:pt idx="4">
                  <c:v>3.2054954000000002E-3</c:v>
                </c:pt>
                <c:pt idx="5">
                  <c:v>3.4823613999999999E-3</c:v>
                </c:pt>
                <c:pt idx="6">
                  <c:v>1.5047762000000001E-3</c:v>
                </c:pt>
                <c:pt idx="7">
                  <c:v>3.0458771999999999E-3</c:v>
                </c:pt>
                <c:pt idx="8">
                  <c:v>4.6200955E-3</c:v>
                </c:pt>
                <c:pt idx="9">
                  <c:v>4.2031936999999998E-3</c:v>
                </c:pt>
                <c:pt idx="10">
                  <c:v>2.9099716000000001E-3</c:v>
                </c:pt>
                <c:pt idx="11">
                  <c:v>3.8674422000000001E-3</c:v>
                </c:pt>
                <c:pt idx="12">
                  <c:v>3.8408076000000001E-3</c:v>
                </c:pt>
                <c:pt idx="13">
                  <c:v>3.4905626000000002E-3</c:v>
                </c:pt>
                <c:pt idx="14">
                  <c:v>3.1611828000000001E-3</c:v>
                </c:pt>
                <c:pt idx="15">
                  <c:v>1.6105372000000001E-3</c:v>
                </c:pt>
                <c:pt idx="16">
                  <c:v>1.4955692E-3</c:v>
                </c:pt>
                <c:pt idx="17">
                  <c:v>3.4415904000000002E-3</c:v>
                </c:pt>
                <c:pt idx="18">
                  <c:v>6.4565105999999997E-3</c:v>
                </c:pt>
                <c:pt idx="19">
                  <c:v>3.9969133E-3</c:v>
                </c:pt>
                <c:pt idx="20">
                  <c:v>3.308418E-3</c:v>
                </c:pt>
              </c:numCache>
            </c:numRef>
          </c:yVal>
          <c:smooth val="0"/>
          <c:extLst>
            <c:ext xmlns:c16="http://schemas.microsoft.com/office/drawing/2014/chart" uri="{C3380CC4-5D6E-409C-BE32-E72D297353CC}">
              <c16:uniqueId val="{00000004-6990-4A47-969B-84EB1CBB75F5}"/>
            </c:ext>
          </c:extLst>
        </c:ser>
        <c:dLbls>
          <c:showLegendKey val="0"/>
          <c:showVal val="0"/>
          <c:showCatName val="0"/>
          <c:showSerName val="0"/>
          <c:showPercent val="0"/>
          <c:showBubbleSize val="0"/>
        </c:dLbls>
        <c:axId val="78627231"/>
        <c:axId val="78627647"/>
      </c:scatterChart>
      <c:scatterChart>
        <c:scatterStyle val="lineMarker"/>
        <c:varyColors val="0"/>
        <c:ser>
          <c:idx val="0"/>
          <c:order val="5"/>
          <c:tx>
            <c:strRef>
              <c:f>'p6'!$AD$4</c:f>
              <c:strCache>
                <c:ptCount val="1"/>
                <c:pt idx="0">
                  <c:v>SEM Par</c:v>
                </c:pt>
              </c:strCache>
            </c:strRef>
          </c:tx>
          <c:spPr>
            <a:ln>
              <a:solidFill>
                <a:srgbClr val="00B050"/>
              </a:solidFill>
            </a:ln>
          </c:spPr>
          <c:marker>
            <c:symbol val="none"/>
          </c:marker>
          <c:yVal>
            <c:numRef>
              <c:f>'p6'!$AD$5:$AD$1999</c:f>
              <c:numCache>
                <c:formatCode>0.0%</c:formatCode>
                <c:ptCount val="21"/>
                <c:pt idx="0">
                  <c:v>2.5300369999999998E-4</c:v>
                </c:pt>
                <c:pt idx="1">
                  <c:v>1.763824E-3</c:v>
                </c:pt>
                <c:pt idx="2">
                  <c:v>3.3111920000000001E-3</c:v>
                </c:pt>
                <c:pt idx="3">
                  <c:v>2.0072699999999998E-3</c:v>
                </c:pt>
                <c:pt idx="4">
                  <c:v>4.173731E-4</c:v>
                </c:pt>
                <c:pt idx="5">
                  <c:v>1.0978920000000001E-3</c:v>
                </c:pt>
                <c:pt idx="6">
                  <c:v>2.0153250000000001E-3</c:v>
                </c:pt>
                <c:pt idx="7">
                  <c:v>1.5623729999999999E-3</c:v>
                </c:pt>
                <c:pt idx="8">
                  <c:v>2.637E-3</c:v>
                </c:pt>
                <c:pt idx="9">
                  <c:v>3.4470820000000001E-4</c:v>
                </c:pt>
                <c:pt idx="10">
                  <c:v>2.945849E-3</c:v>
                </c:pt>
                <c:pt idx="11">
                  <c:v>3.598062E-3</c:v>
                </c:pt>
                <c:pt idx="12">
                  <c:v>3.8474719999999998E-3</c:v>
                </c:pt>
                <c:pt idx="13">
                  <c:v>3.014975E-3</c:v>
                </c:pt>
                <c:pt idx="14">
                  <c:v>3.8996429999999999E-3</c:v>
                </c:pt>
                <c:pt idx="15">
                  <c:v>4.9014649999999998E-3</c:v>
                </c:pt>
                <c:pt idx="16">
                  <c:v>2.641975E-3</c:v>
                </c:pt>
                <c:pt idx="17">
                  <c:v>1.859367E-3</c:v>
                </c:pt>
                <c:pt idx="18">
                  <c:v>1.5586829999999999E-3</c:v>
                </c:pt>
                <c:pt idx="19">
                  <c:v>1.9632069999999998E-3</c:v>
                </c:pt>
                <c:pt idx="20">
                  <c:v>2.9260359999999999E-3</c:v>
                </c:pt>
              </c:numCache>
            </c:numRef>
          </c:yVal>
          <c:smooth val="0"/>
          <c:extLst>
            <c:ext xmlns:c16="http://schemas.microsoft.com/office/drawing/2014/chart" uri="{C3380CC4-5D6E-409C-BE32-E72D297353CC}">
              <c16:uniqueId val="{00000005-6990-4A47-969B-84EB1CBB75F5}"/>
            </c:ext>
          </c:extLst>
        </c:ser>
        <c:dLbls>
          <c:showLegendKey val="0"/>
          <c:showVal val="0"/>
          <c:showCatName val="0"/>
          <c:showSerName val="0"/>
          <c:showPercent val="0"/>
          <c:showBubbleSize val="0"/>
        </c:dLbls>
        <c:axId val="854447343"/>
        <c:axId val="854442767"/>
      </c:scatterChart>
      <c:catAx>
        <c:axId val="78627231"/>
        <c:scaling>
          <c:orientation val="minMax"/>
        </c:scaling>
        <c:delete val="0"/>
        <c:axPos val="b"/>
        <c:numFmt formatCode="General" sourceLinked="1"/>
        <c:majorTickMark val="out"/>
        <c:minorTickMark val="none"/>
        <c:tickLblPos val="nextTo"/>
        <c:txPr>
          <a:bodyPr/>
          <a:lstStyle/>
          <a:p>
            <a:pPr>
              <a:defRPr sz="600"/>
            </a:pPr>
            <a:endParaRPr lang="LID4096"/>
          </a:p>
        </c:txPr>
        <c:crossAx val="78627647"/>
        <c:crossesAt val="0"/>
        <c:auto val="1"/>
        <c:lblAlgn val="ctr"/>
        <c:lblOffset val="100"/>
        <c:tickLblSkip val="1"/>
        <c:noMultiLvlLbl val="0"/>
      </c:catAx>
      <c:valAx>
        <c:axId val="78627647"/>
        <c:scaling>
          <c:logBase val="10"/>
          <c:orientation val="minMax"/>
        </c:scaling>
        <c:delete val="0"/>
        <c:axPos val="l"/>
        <c:majorGridlines>
          <c:spPr>
            <a:ln w="9525" cap="flat" cmpd="sng" algn="ctr">
              <a:solidFill>
                <a:schemeClr val="tx1">
                  <a:lumMod val="15000"/>
                  <a:lumOff val="85000"/>
                </a:schemeClr>
              </a:solidFill>
              <a:round/>
            </a:ln>
            <a:effectLst/>
          </c:spPr>
        </c:majorGridlines>
        <c:minorGridlines/>
        <c:numFmt formatCode="General" sourceLinked="0"/>
        <c:majorTickMark val="none"/>
        <c:minorTickMark val="none"/>
        <c:tickLblPos val="low"/>
        <c:spPr>
          <a:noFill/>
          <a:ln w="9525" cap="flat" cmpd="sng" algn="ctr">
            <a:solidFill>
              <a:sysClr val="windowText" lastClr="000000"/>
            </a:solidFill>
            <a:round/>
          </a:ln>
          <a:effectLst/>
        </c:spPr>
        <c:txPr>
          <a:bodyPr rot="-60000000" vert="horz"/>
          <a:lstStyle/>
          <a:p>
            <a:pPr>
              <a:defRPr sz="1100">
                <a:latin typeface="+mj-lt"/>
              </a:defRPr>
            </a:pPr>
            <a:endParaRPr lang="LID4096"/>
          </a:p>
        </c:txPr>
        <c:crossAx val="78627231"/>
        <c:crosses val="autoZero"/>
        <c:crossBetween val="between"/>
      </c:valAx>
      <c:valAx>
        <c:axId val="854442767"/>
        <c:scaling>
          <c:orientation val="minMax"/>
          <c:min val="1.0000000000000003E-4"/>
        </c:scaling>
        <c:delete val="0"/>
        <c:axPos val="r"/>
        <c:numFmt formatCode="0.0%" sourceLinked="0"/>
        <c:majorTickMark val="out"/>
        <c:minorTickMark val="none"/>
        <c:tickLblPos val="nextTo"/>
        <c:txPr>
          <a:bodyPr/>
          <a:lstStyle/>
          <a:p>
            <a:pPr>
              <a:defRPr sz="1000">
                <a:solidFill>
                  <a:srgbClr val="00B050"/>
                </a:solidFill>
                <a:latin typeface="+mj-lt"/>
              </a:defRPr>
            </a:pPr>
            <a:endParaRPr lang="LID4096"/>
          </a:p>
        </c:txPr>
        <c:crossAx val="854447343"/>
        <c:crosses val="max"/>
        <c:crossBetween val="midCat"/>
      </c:valAx>
      <c:valAx>
        <c:axId val="854447343"/>
        <c:scaling>
          <c:orientation val="minMax"/>
        </c:scaling>
        <c:delete val="1"/>
        <c:axPos val="b"/>
        <c:majorTickMark val="out"/>
        <c:minorTickMark val="none"/>
        <c:tickLblPos val="nextTo"/>
        <c:crossAx val="854442767"/>
        <c:crosses val="autoZero"/>
        <c:crossBetween val="midCat"/>
      </c:valAx>
      <c:spPr>
        <a:noFill/>
        <a:ln>
          <a:noFill/>
        </a:ln>
      </c:spPr>
    </c:plotArea>
    <c:legend>
      <c:legendPos val="r"/>
      <c:layout>
        <c:manualLayout>
          <c:xMode val="edge"/>
          <c:yMode val="edge"/>
          <c:x val="0.109304130980338"/>
          <c:y val="0.87708388515655722"/>
          <c:w val="0.83845137162131045"/>
          <c:h val="0.12291611484344274"/>
        </c:manualLayout>
      </c:layout>
      <c:overlay val="0"/>
      <c:txPr>
        <a:bodyPr/>
        <a:lstStyle/>
        <a:p>
          <a:pPr>
            <a:defRPr sz="900"/>
          </a:pPr>
          <a:endParaRPr lang="LID4096"/>
        </a:p>
      </c:txPr>
    </c:legend>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'p6'!$N$1</c:f>
              <c:strCache>
                <c:ptCount val="1"/>
                <c:pt idx="0">
                  <c:v>GHB_  ↕ 32</c:v>
                </c:pt>
              </c:strCache>
            </c:strRef>
          </c:tx>
          <c:spPr>
            <a:ln w="25400" cap="rnd">
              <a:noFill/>
              <a:round/>
            </a:ln>
            <a:effectLst/>
          </c:spPr>
          <c:marker>
            <c:symbol val="none"/>
          </c:marker>
          <c:dLbls>
            <c:dLbl>
              <c:idx val="0"/>
              <c:layout>
                <c:manualLayout>
                  <c:x val="-2.4757443507460461E-3"/>
                  <c:y val="2.7284796951097669E-2"/>
                </c:manualLayout>
              </c:layout>
              <c:spPr>
                <a:noFill/>
                <a:ln>
                  <a:noFill/>
                </a:ln>
                <a:effectLst/>
              </c:spPr>
              <c:txPr>
                <a:bodyPr rot="0" spcFirstLastPara="1" vertOverflow="ellipsis" vert="horz" wrap="square" lIns="38100" tIns="19050" rIns="38100" bIns="19050" anchor="ctr" anchorCtr="0">
                  <a:noAutofit/>
                </a:bodyPr>
                <a:lstStyle/>
                <a:p>
                  <a:pPr algn="l">
                    <a:defRPr sz="1800" b="1" i="0" u="none" strike="noStrike" kern="1200" baseline="0">
                      <a:solidFill>
                        <a:schemeClr val="tx1">
                          <a:lumMod val="75000"/>
                          <a:lumOff val="25000"/>
                        </a:schemeClr>
                      </a:solidFill>
                      <a:latin typeface="+mn-lt"/>
                      <a:ea typeface="+mn-ea"/>
                      <a:cs typeface="+mn-cs"/>
                    </a:defRPr>
                  </a:pPr>
                  <a:endParaRPr lang="LID4096"/>
                </a:p>
              </c:txPr>
              <c:dLblPos val="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3774-4C52-BE19-0393DB54B14C}"/>
                </c:ext>
              </c:extLst>
            </c:dLbl>
            <c:spPr>
              <a:noFill/>
              <a:ln>
                <a:noFill/>
              </a:ln>
              <a:effectLst/>
            </c:spPr>
            <c:txPr>
              <a:bodyPr rot="0" spcFirstLastPara="1" vertOverflow="ellipsis" vert="horz" wrap="square" lIns="38100" tIns="19050" rIns="38100" bIns="19050" anchor="ctr" anchorCtr="0">
                <a:spAutoFit/>
              </a:bodyPr>
              <a:lstStyle/>
              <a:p>
                <a:pPr algn="l">
                  <a:defRPr sz="30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3774-4C52-BE19-0393DB54B14C}"/>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sz="3000" b="1"/>
      </a:pPr>
      <a:endParaRPr lang="LID4096"/>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453225008058202"/>
          <c:y val="0.22057845710462662"/>
          <c:w val="0.79279913201639274"/>
          <c:h val="0.58621446828950297"/>
        </c:manualLayout>
      </c:layout>
      <c:barChart>
        <c:barDir val="col"/>
        <c:grouping val="clustered"/>
        <c:varyColors val="0"/>
        <c:ser>
          <c:idx val="4"/>
          <c:order val="1"/>
          <c:tx>
            <c:strRef>
              <c:f>'p2'!$F$4</c:f>
              <c:strCache>
                <c:ptCount val="1"/>
                <c:pt idx="0">
                  <c:v>newBUT</c:v>
                </c:pt>
              </c:strCache>
            </c:strRef>
          </c:tx>
          <c:spPr>
            <a:solidFill>
              <a:srgbClr val="4472C4">
                <a:lumMod val="20000"/>
                <a:lumOff val="80000"/>
              </a:srgbClr>
            </a:solidFill>
          </c:spPr>
          <c:invertIfNegative val="0"/>
          <c:cat>
            <c:numRef>
              <c:f>'p2'!$B$5:$B$1999</c:f>
              <c:numCache>
                <c:formatCode>0</c:formatCod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numCache>
            </c:numRef>
          </c:cat>
          <c:val>
            <c:numRef>
              <c:f>'p2'!$F$5:$F$1999</c:f>
              <c:numCache>
                <c:formatCode>0.00000</c:formatCode>
                <c:ptCount val="33"/>
                <c:pt idx="0">
                  <c:v>0.3776989</c:v>
                </c:pt>
                <c:pt idx="1">
                  <c:v>0.33478350000000001</c:v>
                </c:pt>
                <c:pt idx="2">
                  <c:v>0.45036029999999999</c:v>
                </c:pt>
                <c:pt idx="3">
                  <c:v>0.69080909999999995</c:v>
                </c:pt>
                <c:pt idx="4">
                  <c:v>0.4602696</c:v>
                </c:pt>
                <c:pt idx="5">
                  <c:v>0.3328449</c:v>
                </c:pt>
                <c:pt idx="6">
                  <c:v>0.56804569999999999</c:v>
                </c:pt>
                <c:pt idx="7">
                  <c:v>0.3749499</c:v>
                </c:pt>
                <c:pt idx="8">
                  <c:v>0.64224950000000003</c:v>
                </c:pt>
                <c:pt idx="9">
                  <c:v>0.43878299999999998</c:v>
                </c:pt>
                <c:pt idx="10">
                  <c:v>0.50707179999999996</c:v>
                </c:pt>
                <c:pt idx="11">
                  <c:v>0.3469025</c:v>
                </c:pt>
                <c:pt idx="12">
                  <c:v>0.29206769999999999</c:v>
                </c:pt>
                <c:pt idx="13">
                  <c:v>0.67022550000000003</c:v>
                </c:pt>
                <c:pt idx="14">
                  <c:v>0.64061190000000001</c:v>
                </c:pt>
                <c:pt idx="15">
                  <c:v>0.35892429999999997</c:v>
                </c:pt>
                <c:pt idx="16">
                  <c:v>0.59266770000000002</c:v>
                </c:pt>
                <c:pt idx="17">
                  <c:v>0.30152279999999998</c:v>
                </c:pt>
                <c:pt idx="18">
                  <c:v>0.44241910000000001</c:v>
                </c:pt>
                <c:pt idx="19">
                  <c:v>0.5276767</c:v>
                </c:pt>
                <c:pt idx="20">
                  <c:v>0.4349847</c:v>
                </c:pt>
                <c:pt idx="21">
                  <c:v>0.49823190000000001</c:v>
                </c:pt>
                <c:pt idx="22">
                  <c:v>0.56060810000000005</c:v>
                </c:pt>
                <c:pt idx="23">
                  <c:v>0.33318160000000002</c:v>
                </c:pt>
                <c:pt idx="24">
                  <c:v>0.29737789999999997</c:v>
                </c:pt>
                <c:pt idx="25">
                  <c:v>0.35770879999999999</c:v>
                </c:pt>
                <c:pt idx="26">
                  <c:v>0.74087409999999998</c:v>
                </c:pt>
                <c:pt idx="27">
                  <c:v>0.22322230000000001</c:v>
                </c:pt>
                <c:pt idx="28">
                  <c:v>0.36140260000000002</c:v>
                </c:pt>
                <c:pt idx="29">
                  <c:v>0.49408190000000002</c:v>
                </c:pt>
                <c:pt idx="30">
                  <c:v>0.49968869999999999</c:v>
                </c:pt>
                <c:pt idx="31">
                  <c:v>0.56806619999999997</c:v>
                </c:pt>
                <c:pt idx="32">
                  <c:v>0.50343000000000004</c:v>
                </c:pt>
              </c:numCache>
            </c:numRef>
          </c:val>
          <c:extLst>
            <c:ext xmlns:c16="http://schemas.microsoft.com/office/drawing/2014/chart" uri="{C3380CC4-5D6E-409C-BE32-E72D297353CC}">
              <c16:uniqueId val="{00000000-7E3F-469D-9D6B-577AC107B5ED}"/>
            </c:ext>
          </c:extLst>
        </c:ser>
        <c:dLbls>
          <c:showLegendKey val="0"/>
          <c:showVal val="0"/>
          <c:showCatName val="0"/>
          <c:showSerName val="0"/>
          <c:showPercent val="0"/>
          <c:showBubbleSize val="0"/>
        </c:dLbls>
        <c:gapWidth val="150"/>
        <c:axId val="78627231"/>
        <c:axId val="78627647"/>
      </c:barChart>
      <c:scatterChart>
        <c:scatterStyle val="lineMarker"/>
        <c:varyColors val="0"/>
        <c:ser>
          <c:idx val="2"/>
          <c:order val="0"/>
          <c:tx>
            <c:strRef>
              <c:f>'p2'!$G$4</c:f>
              <c:strCache>
                <c:ptCount val="1"/>
                <c:pt idx="0">
                  <c:v>Ante</c:v>
                </c:pt>
              </c:strCache>
            </c:strRef>
          </c:tx>
          <c:spPr>
            <a:ln w="19050">
              <a:noFill/>
            </a:ln>
          </c:spPr>
          <c:marker>
            <c:symbol val="x"/>
            <c:size val="6"/>
            <c:spPr>
              <a:noFill/>
              <a:ln>
                <a:solidFill>
                  <a:srgbClr val="00B050"/>
                </a:solidFill>
              </a:ln>
            </c:spPr>
          </c:marker>
          <c:yVal>
            <c:numRef>
              <c:f>'p2'!$G$5:$G$1999</c:f>
              <c:numCache>
                <c:formatCode>0.00000</c:formatCode>
                <c:ptCount val="33"/>
                <c:pt idx="0">
                  <c:v>0.36743999999999999</c:v>
                </c:pt>
                <c:pt idx="1">
                  <c:v>0.28774</c:v>
                </c:pt>
                <c:pt idx="2">
                  <c:v>0.44896999999999998</c:v>
                </c:pt>
                <c:pt idx="3">
                  <c:v>0.51810999999999996</c:v>
                </c:pt>
                <c:pt idx="4">
                  <c:v>0.42176000000000002</c:v>
                </c:pt>
                <c:pt idx="5">
                  <c:v>0.30314000000000002</c:v>
                </c:pt>
                <c:pt idx="6">
                  <c:v>0.55625000000000002</c:v>
                </c:pt>
                <c:pt idx="7">
                  <c:v>0.34206999999999999</c:v>
                </c:pt>
                <c:pt idx="8">
                  <c:v>0.60152000000000005</c:v>
                </c:pt>
                <c:pt idx="9">
                  <c:v>0.40068999999999999</c:v>
                </c:pt>
                <c:pt idx="10">
                  <c:v>0.50592000000000004</c:v>
                </c:pt>
                <c:pt idx="11">
                  <c:v>0.34656999999999999</c:v>
                </c:pt>
                <c:pt idx="12">
                  <c:v>0.28832000000000002</c:v>
                </c:pt>
                <c:pt idx="13">
                  <c:v>0.65658000000000005</c:v>
                </c:pt>
                <c:pt idx="14">
                  <c:v>0.60199000000000003</c:v>
                </c:pt>
                <c:pt idx="15">
                  <c:v>0.35149999999999998</c:v>
                </c:pt>
                <c:pt idx="16">
                  <c:v>0.55247000000000002</c:v>
                </c:pt>
                <c:pt idx="17">
                  <c:v>0.28993999999999998</c:v>
                </c:pt>
                <c:pt idx="18">
                  <c:v>0.44485000000000002</c:v>
                </c:pt>
                <c:pt idx="19">
                  <c:v>0.52378999999999998</c:v>
                </c:pt>
                <c:pt idx="20">
                  <c:v>0.43413000000000002</c:v>
                </c:pt>
                <c:pt idx="21">
                  <c:v>0.49035000000000001</c:v>
                </c:pt>
                <c:pt idx="22">
                  <c:v>0.56855999999999995</c:v>
                </c:pt>
                <c:pt idx="23">
                  <c:v>0.33289999999999997</c:v>
                </c:pt>
                <c:pt idx="24">
                  <c:v>0.27822000000000002</c:v>
                </c:pt>
                <c:pt idx="25">
                  <c:v>0.36434</c:v>
                </c:pt>
                <c:pt idx="26">
                  <c:v>0.69252999999999998</c:v>
                </c:pt>
                <c:pt idx="27">
                  <c:v>0.22156000000000001</c:v>
                </c:pt>
                <c:pt idx="28">
                  <c:v>0.35851</c:v>
                </c:pt>
                <c:pt idx="29">
                  <c:v>0.39182</c:v>
                </c:pt>
                <c:pt idx="30">
                  <c:v>0.44423000000000001</c:v>
                </c:pt>
                <c:pt idx="31">
                  <c:v>0.55723999999999996</c:v>
                </c:pt>
                <c:pt idx="32">
                  <c:v>0.49303999999999998</c:v>
                </c:pt>
              </c:numCache>
            </c:numRef>
          </c:yVal>
          <c:smooth val="0"/>
          <c:extLst>
            <c:ext xmlns:c16="http://schemas.microsoft.com/office/drawing/2014/chart" uri="{C3380CC4-5D6E-409C-BE32-E72D297353CC}">
              <c16:uniqueId val="{00000001-7E3F-469D-9D6B-577AC107B5ED}"/>
            </c:ext>
          </c:extLst>
        </c:ser>
        <c:ser>
          <c:idx val="5"/>
          <c:order val="2"/>
          <c:tx>
            <c:strRef>
              <c:f>'p2'!$Y$4</c:f>
              <c:strCache>
                <c:ptCount val="1"/>
                <c:pt idx="0">
                  <c:v>Blue</c:v>
                </c:pt>
              </c:strCache>
            </c:strRef>
          </c:tx>
          <c:spPr>
            <a:ln w="19050">
              <a:noFill/>
            </a:ln>
          </c:spPr>
          <c:marker>
            <c:symbol val="dash"/>
            <c:size val="10"/>
            <c:spPr>
              <a:solidFill>
                <a:srgbClr val="0000FF"/>
              </a:solidFill>
              <a:ln>
                <a:noFill/>
              </a:ln>
            </c:spPr>
          </c:marker>
          <c:yVal>
            <c:numRef>
              <c:f>'p2'!$Y$5:$Y$1999</c:f>
              <c:numCache>
                <c:formatCode>0.0000</c:formatCode>
                <c:ptCount val="33"/>
                <c:pt idx="0">
                  <c:v>0.98397530471340966</c:v>
                </c:pt>
                <c:pt idx="1">
                  <c:v>0.96251760471340964</c:v>
                </c:pt>
                <c:pt idx="2">
                  <c:v>1.0203060047134098</c:v>
                </c:pt>
                <c:pt idx="3">
                  <c:v>1.1405304047134097</c:v>
                </c:pt>
                <c:pt idx="4">
                  <c:v>1.0252606547134095</c:v>
                </c:pt>
                <c:pt idx="5">
                  <c:v>0.96154830471340969</c:v>
                </c:pt>
                <c:pt idx="6">
                  <c:v>1.0791487047134096</c:v>
                </c:pt>
                <c:pt idx="7">
                  <c:v>0.9826008047134096</c:v>
                </c:pt>
                <c:pt idx="8">
                  <c:v>1.1162506047134095</c:v>
                </c:pt>
                <c:pt idx="9">
                  <c:v>1.0145173547134096</c:v>
                </c:pt>
                <c:pt idx="10">
                  <c:v>1.0486617547134096</c:v>
                </c:pt>
                <c:pt idx="11">
                  <c:v>0.96857710471340974</c:v>
                </c:pt>
                <c:pt idx="12">
                  <c:v>0.94115970471340971</c:v>
                </c:pt>
                <c:pt idx="13">
                  <c:v>1.1302386047134096</c:v>
                </c:pt>
                <c:pt idx="14">
                  <c:v>1.1154318047134097</c:v>
                </c:pt>
                <c:pt idx="15">
                  <c:v>0.97458800471340967</c:v>
                </c:pt>
                <c:pt idx="16">
                  <c:v>1.0914597047134098</c:v>
                </c:pt>
                <c:pt idx="17">
                  <c:v>0.94588725471340962</c:v>
                </c:pt>
                <c:pt idx="18">
                  <c:v>1.0163354047134097</c:v>
                </c:pt>
                <c:pt idx="19">
                  <c:v>1.0589642047134098</c:v>
                </c:pt>
                <c:pt idx="20">
                  <c:v>1.0126182047134096</c:v>
                </c:pt>
                <c:pt idx="21">
                  <c:v>1.0442418047134097</c:v>
                </c:pt>
                <c:pt idx="22">
                  <c:v>1.0754299047134097</c:v>
                </c:pt>
                <c:pt idx="23">
                  <c:v>0.96171665471340972</c:v>
                </c:pt>
                <c:pt idx="24">
                  <c:v>0.94381480471340962</c:v>
                </c:pt>
                <c:pt idx="25">
                  <c:v>0.97398025471340965</c:v>
                </c:pt>
                <c:pt idx="26">
                  <c:v>1.1655629047134097</c:v>
                </c:pt>
                <c:pt idx="27">
                  <c:v>0.90673700471340968</c:v>
                </c:pt>
                <c:pt idx="28">
                  <c:v>0.97582715471340964</c:v>
                </c:pt>
                <c:pt idx="29">
                  <c:v>1.0421668047134096</c:v>
                </c:pt>
                <c:pt idx="30">
                  <c:v>1.0449702047134095</c:v>
                </c:pt>
                <c:pt idx="31">
                  <c:v>1.0791589547134097</c:v>
                </c:pt>
                <c:pt idx="32">
                  <c:v>1.0468408547134098</c:v>
                </c:pt>
              </c:numCache>
            </c:numRef>
          </c:yVal>
          <c:smooth val="0"/>
          <c:extLst>
            <c:ext xmlns:c16="http://schemas.microsoft.com/office/drawing/2014/chart" uri="{C3380CC4-5D6E-409C-BE32-E72D297353CC}">
              <c16:uniqueId val="{00000002-7E3F-469D-9D6B-577AC107B5ED}"/>
            </c:ext>
          </c:extLst>
        </c:ser>
        <c:ser>
          <c:idx val="6"/>
          <c:order val="3"/>
          <c:tx>
            <c:strRef>
              <c:f>'p2'!$X$4</c:f>
              <c:strCache>
                <c:ptCount val="1"/>
                <c:pt idx="0">
                  <c:v>Red</c:v>
                </c:pt>
              </c:strCache>
            </c:strRef>
          </c:tx>
          <c:spPr>
            <a:ln w="19050">
              <a:noFill/>
            </a:ln>
          </c:spPr>
          <c:marker>
            <c:symbol val="dash"/>
            <c:size val="10"/>
            <c:spPr>
              <a:solidFill>
                <a:srgbClr val="FF0000"/>
              </a:solidFill>
              <a:ln>
                <a:noFill/>
              </a:ln>
            </c:spPr>
          </c:marker>
          <c:yVal>
            <c:numRef>
              <c:f>'p2'!$X$5:$X$1999</c:f>
              <c:numCache>
                <c:formatCode>0.0000</c:formatCode>
                <c:ptCount val="33"/>
                <c:pt idx="0">
                  <c:v>9.3802004807748973E-2</c:v>
                </c:pt>
                <c:pt idx="1">
                  <c:v>9.2943696807748999E-2</c:v>
                </c:pt>
                <c:pt idx="2">
                  <c:v>9.5255232807749002E-2</c:v>
                </c:pt>
                <c:pt idx="3">
                  <c:v>0.10006420880774897</c:v>
                </c:pt>
                <c:pt idx="4">
                  <c:v>9.5453418807748991E-2</c:v>
                </c:pt>
                <c:pt idx="5">
                  <c:v>9.2904924807748979E-2</c:v>
                </c:pt>
                <c:pt idx="6">
                  <c:v>9.7608940807749012E-2</c:v>
                </c:pt>
                <c:pt idx="7">
                  <c:v>9.3747024807748935E-2</c:v>
                </c:pt>
                <c:pt idx="8">
                  <c:v>9.9093016807749013E-2</c:v>
                </c:pt>
                <c:pt idx="9">
                  <c:v>9.5023686807748919E-2</c:v>
                </c:pt>
                <c:pt idx="10">
                  <c:v>9.6389462807749016E-2</c:v>
                </c:pt>
                <c:pt idx="11">
                  <c:v>9.3186076807748985E-2</c:v>
                </c:pt>
                <c:pt idx="12">
                  <c:v>9.2089380807748922E-2</c:v>
                </c:pt>
                <c:pt idx="13">
                  <c:v>9.9652536807748937E-2</c:v>
                </c:pt>
                <c:pt idx="14">
                  <c:v>9.9060264807748932E-2</c:v>
                </c:pt>
                <c:pt idx="15">
                  <c:v>9.3426512807748996E-2</c:v>
                </c:pt>
                <c:pt idx="16">
                  <c:v>9.8101380807748939E-2</c:v>
                </c:pt>
                <c:pt idx="17">
                  <c:v>9.2278482807748918E-2</c:v>
                </c:pt>
                <c:pt idx="18">
                  <c:v>9.5096408807749E-2</c:v>
                </c:pt>
                <c:pt idx="19">
                  <c:v>9.6801560807748988E-2</c:v>
                </c:pt>
                <c:pt idx="20">
                  <c:v>9.4947720807748992E-2</c:v>
                </c:pt>
                <c:pt idx="21">
                  <c:v>9.6212664807748982E-2</c:v>
                </c:pt>
                <c:pt idx="22">
                  <c:v>9.7460188807748926E-2</c:v>
                </c:pt>
                <c:pt idx="23">
                  <c:v>9.2911658807748931E-2</c:v>
                </c:pt>
                <c:pt idx="24">
                  <c:v>9.2195584807748976E-2</c:v>
                </c:pt>
                <c:pt idx="25">
                  <c:v>9.3402202807748969E-2</c:v>
                </c:pt>
                <c:pt idx="26">
                  <c:v>0.10106550880774895</c:v>
                </c:pt>
                <c:pt idx="27">
                  <c:v>9.0712472807748912E-2</c:v>
                </c:pt>
                <c:pt idx="28">
                  <c:v>9.3476078807748941E-2</c:v>
                </c:pt>
                <c:pt idx="29">
                  <c:v>9.6129664807748927E-2</c:v>
                </c:pt>
                <c:pt idx="30">
                  <c:v>9.6241800807748967E-2</c:v>
                </c:pt>
                <c:pt idx="31">
                  <c:v>9.7609350807748962E-2</c:v>
                </c:pt>
                <c:pt idx="32">
                  <c:v>9.631662680774894E-2</c:v>
                </c:pt>
              </c:numCache>
            </c:numRef>
          </c:yVal>
          <c:smooth val="0"/>
          <c:extLst>
            <c:ext xmlns:c16="http://schemas.microsoft.com/office/drawing/2014/chart" uri="{C3380CC4-5D6E-409C-BE32-E72D297353CC}">
              <c16:uniqueId val="{00000003-7E3F-469D-9D6B-577AC107B5ED}"/>
            </c:ext>
          </c:extLst>
        </c:ser>
        <c:ser>
          <c:idx val="1"/>
          <c:order val="4"/>
          <c:tx>
            <c:strRef>
              <c:f>'p2'!$U$4</c:f>
              <c:strCache>
                <c:ptCount val="1"/>
                <c:pt idx="0">
                  <c:v>target</c:v>
                </c:pt>
              </c:strCache>
            </c:strRef>
          </c:tx>
          <c:spPr>
            <a:ln w="9525">
              <a:solidFill>
                <a:sysClr val="windowText" lastClr="000000"/>
              </a:solidFill>
              <a:prstDash val="dash"/>
            </a:ln>
          </c:spPr>
          <c:marker>
            <c:symbol val="circle"/>
            <c:size val="6"/>
            <c:spPr>
              <a:noFill/>
              <a:ln w="6350">
                <a:solidFill>
                  <a:sysClr val="windowText" lastClr="000000"/>
                </a:solidFill>
                <a:prstDash val="solid"/>
              </a:ln>
            </c:spPr>
          </c:marker>
          <c:yVal>
            <c:numRef>
              <c:f>'p2'!$U$5:$U$1999</c:f>
              <c:numCache>
                <c:formatCode>0.000000</c:formatCode>
                <c:ptCount val="33"/>
                <c:pt idx="0">
                  <c:v>0.3776989</c:v>
                </c:pt>
                <c:pt idx="1">
                  <c:v>0.33478350000000001</c:v>
                </c:pt>
                <c:pt idx="2">
                  <c:v>0.45036029999999999</c:v>
                </c:pt>
                <c:pt idx="3">
                  <c:v>0.69080909999999995</c:v>
                </c:pt>
                <c:pt idx="4">
                  <c:v>0.4602696</c:v>
                </c:pt>
                <c:pt idx="5">
                  <c:v>0.3328449</c:v>
                </c:pt>
                <c:pt idx="6">
                  <c:v>0.56804569999999999</c:v>
                </c:pt>
                <c:pt idx="7">
                  <c:v>0.3749499</c:v>
                </c:pt>
                <c:pt idx="8">
                  <c:v>0.64224950000000003</c:v>
                </c:pt>
                <c:pt idx="9">
                  <c:v>0.43878299999999998</c:v>
                </c:pt>
                <c:pt idx="10">
                  <c:v>0.50707179999999996</c:v>
                </c:pt>
                <c:pt idx="11">
                  <c:v>0.3469025</c:v>
                </c:pt>
                <c:pt idx="12">
                  <c:v>0.29206769999999999</c:v>
                </c:pt>
                <c:pt idx="13">
                  <c:v>0.67022550000000003</c:v>
                </c:pt>
                <c:pt idx="14">
                  <c:v>0.64061190000000001</c:v>
                </c:pt>
                <c:pt idx="15">
                  <c:v>0.35892429999999997</c:v>
                </c:pt>
                <c:pt idx="16">
                  <c:v>0.59266770000000002</c:v>
                </c:pt>
                <c:pt idx="17">
                  <c:v>0.30152279999999998</c:v>
                </c:pt>
                <c:pt idx="18">
                  <c:v>0.44241910000000001</c:v>
                </c:pt>
                <c:pt idx="19">
                  <c:v>0.5276767</c:v>
                </c:pt>
                <c:pt idx="20">
                  <c:v>0.4349847</c:v>
                </c:pt>
                <c:pt idx="21">
                  <c:v>0.49823190000000001</c:v>
                </c:pt>
                <c:pt idx="22">
                  <c:v>0.56060810000000005</c:v>
                </c:pt>
                <c:pt idx="23">
                  <c:v>0.33318160000000002</c:v>
                </c:pt>
                <c:pt idx="24">
                  <c:v>0.29737789999999997</c:v>
                </c:pt>
                <c:pt idx="25">
                  <c:v>0.35770879999999999</c:v>
                </c:pt>
                <c:pt idx="26">
                  <c:v>0.74087409999999998</c:v>
                </c:pt>
                <c:pt idx="27">
                  <c:v>0.22322230000000001</c:v>
                </c:pt>
                <c:pt idx="28">
                  <c:v>0.36140260000000002</c:v>
                </c:pt>
                <c:pt idx="29">
                  <c:v>0.49408190000000002</c:v>
                </c:pt>
                <c:pt idx="30">
                  <c:v>0.49968869999999999</c:v>
                </c:pt>
                <c:pt idx="31">
                  <c:v>0.56806619999999997</c:v>
                </c:pt>
                <c:pt idx="32">
                  <c:v>0.50343000000000004</c:v>
                </c:pt>
              </c:numCache>
            </c:numRef>
          </c:yVal>
          <c:smooth val="0"/>
          <c:extLst>
            <c:ext xmlns:c16="http://schemas.microsoft.com/office/drawing/2014/chart" uri="{C3380CC4-5D6E-409C-BE32-E72D297353CC}">
              <c16:uniqueId val="{00000004-7E3F-469D-9D6B-577AC107B5ED}"/>
            </c:ext>
          </c:extLst>
        </c:ser>
        <c:dLbls>
          <c:showLegendKey val="0"/>
          <c:showVal val="0"/>
          <c:showCatName val="0"/>
          <c:showSerName val="0"/>
          <c:showPercent val="0"/>
          <c:showBubbleSize val="0"/>
        </c:dLbls>
        <c:axId val="78627231"/>
        <c:axId val="78627647"/>
      </c:scatterChart>
      <c:scatterChart>
        <c:scatterStyle val="lineMarker"/>
        <c:varyColors val="0"/>
        <c:ser>
          <c:idx val="0"/>
          <c:order val="5"/>
          <c:tx>
            <c:strRef>
              <c:f>'p2'!$AD$4</c:f>
              <c:strCache>
                <c:ptCount val="1"/>
                <c:pt idx="0">
                  <c:v>SEM Par</c:v>
                </c:pt>
              </c:strCache>
            </c:strRef>
          </c:tx>
          <c:spPr>
            <a:ln>
              <a:solidFill>
                <a:srgbClr val="00B050"/>
              </a:solidFill>
            </a:ln>
          </c:spPr>
          <c:marker>
            <c:symbol val="none"/>
          </c:marker>
          <c:yVal>
            <c:numRef>
              <c:f>'p2'!$AD$5:$AD$1999</c:f>
              <c:numCache>
                <c:formatCode>0.0%</c:formatCode>
                <c:ptCount val="33"/>
                <c:pt idx="0">
                  <c:v>3.6761159999999999E-4</c:v>
                </c:pt>
                <c:pt idx="1">
                  <c:v>2.3110930000000002E-3</c:v>
                </c:pt>
                <c:pt idx="2">
                  <c:v>1.708394E-4</c:v>
                </c:pt>
                <c:pt idx="3">
                  <c:v>2.3867599999999999E-3</c:v>
                </c:pt>
                <c:pt idx="4">
                  <c:v>5.2181959999999996E-4</c:v>
                </c:pt>
                <c:pt idx="5">
                  <c:v>6.431869E-4</c:v>
                </c:pt>
                <c:pt idx="6">
                  <c:v>9.9830909999999994E-5</c:v>
                </c:pt>
                <c:pt idx="7">
                  <c:v>4.2036089999999998E-4</c:v>
                </c:pt>
                <c:pt idx="8">
                  <c:v>3.4900449999999999E-4</c:v>
                </c:pt>
                <c:pt idx="9">
                  <c:v>9.2700230000000001E-4</c:v>
                </c:pt>
                <c:pt idx="10">
                  <c:v>2.1447139999999999E-4</c:v>
                </c:pt>
                <c:pt idx="11">
                  <c:v>3.4799029999999999E-5</c:v>
                </c:pt>
                <c:pt idx="12">
                  <c:v>1.509898E-4</c:v>
                </c:pt>
                <c:pt idx="13">
                  <c:v>2.2618099999999999E-4</c:v>
                </c:pt>
                <c:pt idx="14">
                  <c:v>2.116831E-3</c:v>
                </c:pt>
                <c:pt idx="15">
                  <c:v>1.7733580000000001E-4</c:v>
                </c:pt>
                <c:pt idx="16">
                  <c:v>1.053705E-3</c:v>
                </c:pt>
                <c:pt idx="17">
                  <c:v>5.5869220000000002E-4</c:v>
                </c:pt>
                <c:pt idx="18">
                  <c:v>4.0149820000000001E-5</c:v>
                </c:pt>
                <c:pt idx="19">
                  <c:v>4.5060820000000002E-5</c:v>
                </c:pt>
                <c:pt idx="20">
                  <c:v>6.0563509999999998E-5</c:v>
                </c:pt>
                <c:pt idx="21">
                  <c:v>7.8566160000000004E-5</c:v>
                </c:pt>
                <c:pt idx="22">
                  <c:v>7.2812350000000004E-5</c:v>
                </c:pt>
                <c:pt idx="23">
                  <c:v>3.2249860000000002E-5</c:v>
                </c:pt>
                <c:pt idx="24">
                  <c:v>2.64195E-4</c:v>
                </c:pt>
                <c:pt idx="25">
                  <c:v>1.054955E-4</c:v>
                </c:pt>
                <c:pt idx="26">
                  <c:v>3.7755520000000003E-4</c:v>
                </c:pt>
                <c:pt idx="27">
                  <c:v>6.9014569999999999E-5</c:v>
                </c:pt>
                <c:pt idx="28">
                  <c:v>7.7340010000000002E-5</c:v>
                </c:pt>
                <c:pt idx="29">
                  <c:v>1.0059859999999999E-3</c:v>
                </c:pt>
                <c:pt idx="30">
                  <c:v>6.036142E-4</c:v>
                </c:pt>
                <c:pt idx="31">
                  <c:v>1.7266800000000001E-4</c:v>
                </c:pt>
                <c:pt idx="32">
                  <c:v>1.116216E-4</c:v>
                </c:pt>
              </c:numCache>
            </c:numRef>
          </c:yVal>
          <c:smooth val="0"/>
          <c:extLst>
            <c:ext xmlns:c16="http://schemas.microsoft.com/office/drawing/2014/chart" uri="{C3380CC4-5D6E-409C-BE32-E72D297353CC}">
              <c16:uniqueId val="{00000005-7E3F-469D-9D6B-577AC107B5ED}"/>
            </c:ext>
          </c:extLst>
        </c:ser>
        <c:dLbls>
          <c:showLegendKey val="0"/>
          <c:showVal val="0"/>
          <c:showCatName val="0"/>
          <c:showSerName val="0"/>
          <c:showPercent val="0"/>
          <c:showBubbleSize val="0"/>
        </c:dLbls>
        <c:axId val="854447343"/>
        <c:axId val="854442767"/>
      </c:scatterChart>
      <c:catAx>
        <c:axId val="78627231"/>
        <c:scaling>
          <c:orientation val="minMax"/>
        </c:scaling>
        <c:delete val="0"/>
        <c:axPos val="b"/>
        <c:numFmt formatCode="0" sourceLinked="1"/>
        <c:majorTickMark val="out"/>
        <c:minorTickMark val="none"/>
        <c:tickLblPos val="nextTo"/>
        <c:txPr>
          <a:bodyPr/>
          <a:lstStyle/>
          <a:p>
            <a:pPr>
              <a:defRPr sz="600"/>
            </a:pPr>
            <a:endParaRPr lang="LID4096"/>
          </a:p>
        </c:txPr>
        <c:crossAx val="78627647"/>
        <c:crossesAt val="0"/>
        <c:auto val="1"/>
        <c:lblAlgn val="ctr"/>
        <c:lblOffset val="100"/>
        <c:tickLblSkip val="1"/>
        <c:noMultiLvlLbl val="0"/>
      </c:catAx>
      <c:valAx>
        <c:axId val="78627647"/>
        <c:scaling>
          <c:logBase val="10"/>
          <c:orientation val="minMax"/>
        </c:scaling>
        <c:delete val="0"/>
        <c:axPos val="l"/>
        <c:majorGridlines>
          <c:spPr>
            <a:ln w="9525" cap="flat" cmpd="sng" algn="ctr">
              <a:solidFill>
                <a:schemeClr val="tx1">
                  <a:lumMod val="15000"/>
                  <a:lumOff val="85000"/>
                </a:schemeClr>
              </a:solidFill>
              <a:round/>
            </a:ln>
            <a:effectLst/>
          </c:spPr>
        </c:majorGridlines>
        <c:minorGridlines/>
        <c:numFmt formatCode="General" sourceLinked="0"/>
        <c:majorTickMark val="none"/>
        <c:minorTickMark val="none"/>
        <c:tickLblPos val="low"/>
        <c:spPr>
          <a:noFill/>
          <a:ln w="9525" cap="flat" cmpd="sng" algn="ctr">
            <a:solidFill>
              <a:sysClr val="windowText" lastClr="000000"/>
            </a:solidFill>
            <a:round/>
          </a:ln>
          <a:effectLst/>
        </c:spPr>
        <c:txPr>
          <a:bodyPr rot="-60000000" vert="horz"/>
          <a:lstStyle/>
          <a:p>
            <a:pPr>
              <a:defRPr sz="1100">
                <a:latin typeface="+mj-lt"/>
              </a:defRPr>
            </a:pPr>
            <a:endParaRPr lang="LID4096"/>
          </a:p>
        </c:txPr>
        <c:crossAx val="78627231"/>
        <c:crosses val="autoZero"/>
        <c:crossBetween val="between"/>
      </c:valAx>
      <c:valAx>
        <c:axId val="854442767"/>
        <c:scaling>
          <c:orientation val="minMax"/>
          <c:min val="1.0000000000000003E-4"/>
        </c:scaling>
        <c:delete val="0"/>
        <c:axPos val="r"/>
        <c:numFmt formatCode="0.0%" sourceLinked="0"/>
        <c:majorTickMark val="out"/>
        <c:minorTickMark val="none"/>
        <c:tickLblPos val="nextTo"/>
        <c:txPr>
          <a:bodyPr/>
          <a:lstStyle/>
          <a:p>
            <a:pPr>
              <a:defRPr sz="1000">
                <a:solidFill>
                  <a:srgbClr val="00B050"/>
                </a:solidFill>
                <a:latin typeface="+mj-lt"/>
              </a:defRPr>
            </a:pPr>
            <a:endParaRPr lang="LID4096"/>
          </a:p>
        </c:txPr>
        <c:crossAx val="854447343"/>
        <c:crosses val="max"/>
        <c:crossBetween val="midCat"/>
      </c:valAx>
      <c:valAx>
        <c:axId val="854447343"/>
        <c:scaling>
          <c:orientation val="minMax"/>
        </c:scaling>
        <c:delete val="1"/>
        <c:axPos val="b"/>
        <c:majorTickMark val="out"/>
        <c:minorTickMark val="none"/>
        <c:tickLblPos val="nextTo"/>
        <c:crossAx val="854442767"/>
        <c:crosses val="autoZero"/>
        <c:crossBetween val="midCat"/>
      </c:valAx>
      <c:spPr>
        <a:noFill/>
        <a:ln>
          <a:noFill/>
        </a:ln>
      </c:spPr>
    </c:plotArea>
    <c:legend>
      <c:legendPos val="r"/>
      <c:layout>
        <c:manualLayout>
          <c:xMode val="edge"/>
          <c:yMode val="edge"/>
          <c:x val="8.8744920454022228E-2"/>
          <c:y val="0.9025680849526837"/>
          <c:w val="0.85901058214762627"/>
          <c:h val="9.7431915047316339E-2"/>
        </c:manualLayout>
      </c:layout>
      <c:overlay val="0"/>
      <c:txPr>
        <a:bodyPr/>
        <a:lstStyle/>
        <a:p>
          <a:pPr>
            <a:defRPr sz="900"/>
          </a:pPr>
          <a:endParaRPr lang="LID4096"/>
        </a:p>
      </c:txPr>
    </c:legend>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'p2'!$N$1</c:f>
              <c:strCache>
                <c:ptCount val="1"/>
                <c:pt idx="0">
                  <c:v>DRN_  ↕ 11</c:v>
                </c:pt>
              </c:strCache>
            </c:strRef>
          </c:tx>
          <c:spPr>
            <a:ln w="25400" cap="rnd">
              <a:noFill/>
              <a:round/>
            </a:ln>
            <a:effectLst/>
          </c:spPr>
          <c:marker>
            <c:symbol val="none"/>
          </c:marker>
          <c:dLbls>
            <c:dLbl>
              <c:idx val="0"/>
              <c:layout>
                <c:manualLayout>
                  <c:x val="-2.4757443507460461E-3"/>
                  <c:y val="2.7284796951097669E-2"/>
                </c:manualLayout>
              </c:layout>
              <c:spPr>
                <a:noFill/>
                <a:ln>
                  <a:noFill/>
                </a:ln>
                <a:effectLst/>
              </c:spPr>
              <c:txPr>
                <a:bodyPr rot="0" spcFirstLastPara="1" vertOverflow="ellipsis" vert="horz" wrap="square" lIns="38100" tIns="19050" rIns="38100" bIns="19050" anchor="ctr" anchorCtr="0">
                  <a:noAutofit/>
                </a:bodyPr>
                <a:lstStyle/>
                <a:p>
                  <a:pPr algn="l">
                    <a:defRPr sz="1800" b="1" i="0" u="none" strike="noStrike" kern="1200" baseline="0">
                      <a:solidFill>
                        <a:schemeClr val="tx1">
                          <a:lumMod val="75000"/>
                          <a:lumOff val="25000"/>
                        </a:schemeClr>
                      </a:solidFill>
                      <a:latin typeface="+mn-lt"/>
                      <a:ea typeface="+mn-ea"/>
                      <a:cs typeface="+mn-cs"/>
                    </a:defRPr>
                  </a:pPr>
                  <a:endParaRPr lang="LID4096"/>
                </a:p>
              </c:txPr>
              <c:dLblPos val="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0601-4017-9AA4-101E7BB441DF}"/>
                </c:ext>
              </c:extLst>
            </c:dLbl>
            <c:spPr>
              <a:noFill/>
              <a:ln>
                <a:noFill/>
              </a:ln>
              <a:effectLst/>
            </c:spPr>
            <c:txPr>
              <a:bodyPr rot="0" spcFirstLastPara="1" vertOverflow="ellipsis" vert="horz" wrap="square" lIns="38100" tIns="19050" rIns="38100" bIns="19050" anchor="ctr" anchorCtr="0">
                <a:spAutoFit/>
              </a:bodyPr>
              <a:lstStyle/>
              <a:p>
                <a:pPr algn="l">
                  <a:defRPr sz="30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0601-4017-9AA4-101E7BB441DF}"/>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sz="3000" b="1"/>
      </a:pPr>
      <a:endParaRPr lang="LID4096"/>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7174362073154349E-2"/>
          <c:y val="0.20640937596009615"/>
          <c:w val="0.80060995224170339"/>
          <c:h val="0.62312385917987456"/>
        </c:manualLayout>
      </c:layout>
      <c:barChart>
        <c:barDir val="col"/>
        <c:grouping val="clustered"/>
        <c:varyColors val="0"/>
        <c:ser>
          <c:idx val="4"/>
          <c:order val="1"/>
          <c:tx>
            <c:strRef>
              <c:f>D!$J$4</c:f>
              <c:strCache>
                <c:ptCount val="1"/>
                <c:pt idx="0">
                  <c:v>new</c:v>
                </c:pt>
              </c:strCache>
            </c:strRef>
          </c:tx>
          <c:spPr>
            <a:solidFill>
              <a:srgbClr val="4472C4">
                <a:lumMod val="20000"/>
                <a:lumOff val="80000"/>
              </a:srgbClr>
            </a:solidFill>
          </c:spPr>
          <c:invertIfNegative val="0"/>
          <c:cat>
            <c:strRef>
              <c:f>D!$AH$5:$AH$2000</c:f>
              <c:strCache>
                <c:ptCount val="71"/>
                <c:pt idx="0">
                  <c:v>  Ha</c:v>
                </c:pt>
                <c:pt idx="5">
                  <c:v>  Va</c:v>
                </c:pt>
                <c:pt idx="10">
                  <c:v>  _K1</c:v>
                </c:pt>
                <c:pt idx="25">
                  <c:v>  _K2</c:v>
                </c:pt>
                <c:pt idx="40">
                  <c:v>  _K3</c:v>
                </c:pt>
                <c:pt idx="55">
                  <c:v>  _K4</c:v>
                </c:pt>
                <c:pt idx="70">
                  <c:v>  _K5</c:v>
                </c:pt>
              </c:strCache>
            </c:strRef>
          </c:cat>
          <c:val>
            <c:numRef>
              <c:f>D!$J$5:$J$2000</c:f>
              <c:numCache>
                <c:formatCode>0.000</c:formatCode>
                <c:ptCount val="85"/>
                <c:pt idx="0">
                  <c:v>0.95329280000000005</c:v>
                </c:pt>
                <c:pt idx="1">
                  <c:v>1.052022</c:v>
                </c:pt>
                <c:pt idx="2">
                  <c:v>1.0239290000000001</c:v>
                </c:pt>
                <c:pt idx="3">
                  <c:v>1.0133490000000001</c:v>
                </c:pt>
                <c:pt idx="4">
                  <c:v>1.0466279999999999</c:v>
                </c:pt>
                <c:pt idx="5">
                  <c:v>2.9268550000000002</c:v>
                </c:pt>
                <c:pt idx="6">
                  <c:v>0.30231730000000001</c:v>
                </c:pt>
                <c:pt idx="7">
                  <c:v>1.197587</c:v>
                </c:pt>
                <c:pt idx="8">
                  <c:v>0.41023179999999998</c:v>
                </c:pt>
                <c:pt idx="9">
                  <c:v>0.64445859999999999</c:v>
                </c:pt>
                <c:pt idx="10">
                  <c:v>0.41585119999999998</c:v>
                </c:pt>
                <c:pt idx="11">
                  <c:v>0.55148819999999998</c:v>
                </c:pt>
                <c:pt idx="12">
                  <c:v>0.31805129999999998</c:v>
                </c:pt>
                <c:pt idx="13">
                  <c:v>0.34889910000000002</c:v>
                </c:pt>
                <c:pt idx="14">
                  <c:v>0.63642849999999995</c:v>
                </c:pt>
                <c:pt idx="15">
                  <c:v>0.28141359999999999</c:v>
                </c:pt>
                <c:pt idx="16">
                  <c:v>0.71395679999999995</c:v>
                </c:pt>
                <c:pt idx="17">
                  <c:v>0.54560470000000005</c:v>
                </c:pt>
                <c:pt idx="18">
                  <c:v>0.37092890000000001</c:v>
                </c:pt>
                <c:pt idx="19">
                  <c:v>0.3794652</c:v>
                </c:pt>
                <c:pt idx="20">
                  <c:v>0.36343239999999999</c:v>
                </c:pt>
                <c:pt idx="21">
                  <c:v>6.9260300999999996E-2</c:v>
                </c:pt>
                <c:pt idx="22">
                  <c:v>0.2873404</c:v>
                </c:pt>
                <c:pt idx="23">
                  <c:v>0.35278720000000002</c:v>
                </c:pt>
                <c:pt idx="24">
                  <c:v>0.59806879999999996</c:v>
                </c:pt>
                <c:pt idx="25">
                  <c:v>6.7203920999999995E-4</c:v>
                </c:pt>
                <c:pt idx="26">
                  <c:v>1.0459281E-3</c:v>
                </c:pt>
                <c:pt idx="27">
                  <c:v>1.6285486E-3</c:v>
                </c:pt>
                <c:pt idx="28">
                  <c:v>1.6114568999999999E-3</c:v>
                </c:pt>
                <c:pt idx="29">
                  <c:v>2.0205333000000001E-4</c:v>
                </c:pt>
                <c:pt idx="30">
                  <c:v>1.258936E-3</c:v>
                </c:pt>
                <c:pt idx="31">
                  <c:v>2.4204891000000001E-3</c:v>
                </c:pt>
                <c:pt idx="32">
                  <c:v>1.50863E-2</c:v>
                </c:pt>
                <c:pt idx="33">
                  <c:v>1.1735343000000001E-3</c:v>
                </c:pt>
                <c:pt idx="34">
                  <c:v>9.2058527000000003E-4</c:v>
                </c:pt>
                <c:pt idx="35">
                  <c:v>6.4779520000000001E-4</c:v>
                </c:pt>
                <c:pt idx="36">
                  <c:v>2.6869785999999998E-3</c:v>
                </c:pt>
                <c:pt idx="37">
                  <c:v>1.1505695999999999E-3</c:v>
                </c:pt>
                <c:pt idx="38">
                  <c:v>1.39244E-3</c:v>
                </c:pt>
                <c:pt idx="39">
                  <c:v>1.3298709E-3</c:v>
                </c:pt>
                <c:pt idx="40">
                  <c:v>9.8983386000000007E-3</c:v>
                </c:pt>
                <c:pt idx="41">
                  <c:v>1.6934253999999999E-2</c:v>
                </c:pt>
                <c:pt idx="42">
                  <c:v>3.3315351999999999E-2</c:v>
                </c:pt>
                <c:pt idx="43">
                  <c:v>7.6933621000000001E-3</c:v>
                </c:pt>
                <c:pt idx="44">
                  <c:v>1.2072556999999999E-2</c:v>
                </c:pt>
                <c:pt idx="45">
                  <c:v>1.5798634999999998E-2</c:v>
                </c:pt>
                <c:pt idx="46">
                  <c:v>2.2839890000000002E-2</c:v>
                </c:pt>
                <c:pt idx="47">
                  <c:v>2.4664012999999999E-2</c:v>
                </c:pt>
                <c:pt idx="48">
                  <c:v>2.5809950000000002E-2</c:v>
                </c:pt>
                <c:pt idx="49">
                  <c:v>2.2203507000000001E-2</c:v>
                </c:pt>
                <c:pt idx="50">
                  <c:v>4.6158403999999997E-3</c:v>
                </c:pt>
                <c:pt idx="51">
                  <c:v>1.0341921E-2</c:v>
                </c:pt>
                <c:pt idx="52">
                  <c:v>4.3166072999999998E-3</c:v>
                </c:pt>
                <c:pt idx="53">
                  <c:v>1.6144068000000001E-2</c:v>
                </c:pt>
                <c:pt idx="54">
                  <c:v>1.2633925000000001E-2</c:v>
                </c:pt>
                <c:pt idx="55">
                  <c:v>1.3146629999999999</c:v>
                </c:pt>
                <c:pt idx="56">
                  <c:v>0.98599049999999999</c:v>
                </c:pt>
                <c:pt idx="57">
                  <c:v>1.0263340000000001</c:v>
                </c:pt>
                <c:pt idx="58">
                  <c:v>1.585585</c:v>
                </c:pt>
                <c:pt idx="59">
                  <c:v>1.596644</c:v>
                </c:pt>
                <c:pt idx="60">
                  <c:v>1.3545430000000001</c:v>
                </c:pt>
                <c:pt idx="61">
                  <c:v>1.4664010000000001</c:v>
                </c:pt>
                <c:pt idx="62">
                  <c:v>1.4845969999999999</c:v>
                </c:pt>
                <c:pt idx="63">
                  <c:v>1.381486</c:v>
                </c:pt>
                <c:pt idx="64">
                  <c:v>1.444893</c:v>
                </c:pt>
                <c:pt idx="65">
                  <c:v>2.5454080000000001</c:v>
                </c:pt>
                <c:pt idx="66">
                  <c:v>1.4086860000000001</c:v>
                </c:pt>
                <c:pt idx="67">
                  <c:v>1.427128</c:v>
                </c:pt>
                <c:pt idx="68">
                  <c:v>1.3930800000000001</c:v>
                </c:pt>
                <c:pt idx="69">
                  <c:v>1.4855940000000001</c:v>
                </c:pt>
                <c:pt idx="70">
                  <c:v>1.4769730000000001</c:v>
                </c:pt>
                <c:pt idx="71">
                  <c:v>0.86878040000000001</c:v>
                </c:pt>
                <c:pt idx="72">
                  <c:v>0.22092780000000001</c:v>
                </c:pt>
                <c:pt idx="73">
                  <c:v>2.3234979999999998</c:v>
                </c:pt>
                <c:pt idx="74">
                  <c:v>2.8256830000000002</c:v>
                </c:pt>
                <c:pt idx="75">
                  <c:v>2.0150990000000002</c:v>
                </c:pt>
                <c:pt idx="76">
                  <c:v>1.571866</c:v>
                </c:pt>
                <c:pt idx="77">
                  <c:v>1.7363440000000001</c:v>
                </c:pt>
                <c:pt idx="78">
                  <c:v>1.593879</c:v>
                </c:pt>
                <c:pt idx="79">
                  <c:v>1.719446</c:v>
                </c:pt>
                <c:pt idx="80">
                  <c:v>1.551876</c:v>
                </c:pt>
                <c:pt idx="81">
                  <c:v>1.746718</c:v>
                </c:pt>
                <c:pt idx="82">
                  <c:v>1.6715409999999999</c:v>
                </c:pt>
                <c:pt idx="83">
                  <c:v>1.7721579999999999</c:v>
                </c:pt>
                <c:pt idx="84">
                  <c:v>1.492645</c:v>
                </c:pt>
              </c:numCache>
            </c:numRef>
          </c:val>
          <c:extLst>
            <c:ext xmlns:c16="http://schemas.microsoft.com/office/drawing/2014/chart" uri="{C3380CC4-5D6E-409C-BE32-E72D297353CC}">
              <c16:uniqueId val="{00000000-015F-4087-B984-97AF172BEAB5}"/>
            </c:ext>
          </c:extLst>
        </c:ser>
        <c:dLbls>
          <c:showLegendKey val="0"/>
          <c:showVal val="0"/>
          <c:showCatName val="0"/>
          <c:showSerName val="0"/>
          <c:showPercent val="0"/>
          <c:showBubbleSize val="0"/>
        </c:dLbls>
        <c:gapWidth val="20"/>
        <c:axId val="78627231"/>
        <c:axId val="78627647"/>
      </c:barChart>
      <c:scatterChart>
        <c:scatterStyle val="lineMarker"/>
        <c:varyColors val="0"/>
        <c:ser>
          <c:idx val="5"/>
          <c:order val="4"/>
          <c:tx>
            <c:strRef>
              <c:f>F!$U$4</c:f>
              <c:strCache>
                <c:ptCount val="1"/>
                <c:pt idx="0">
                  <c:v>RIV</c:v>
                </c:pt>
              </c:strCache>
            </c:strRef>
          </c:tx>
          <c:marker>
            <c:symbol val="dash"/>
            <c:size val="7"/>
            <c:spPr>
              <a:solidFill>
                <a:srgbClr val="0000FF"/>
              </a:solidFill>
              <a:ln>
                <a:noFill/>
              </a:ln>
            </c:spPr>
          </c:marker>
          <c:yVal>
            <c:numRef>
              <c:f>F!$U$6:$U$1000</c:f>
            </c:numRef>
          </c:yVal>
          <c:smooth val="0"/>
          <c:extLst>
            <c:ext xmlns:c16="http://schemas.microsoft.com/office/drawing/2014/chart" uri="{C3380CC4-5D6E-409C-BE32-E72D297353CC}">
              <c16:uniqueId val="{00000001-015F-4087-B984-97AF172BEAB5}"/>
            </c:ext>
          </c:extLst>
        </c:ser>
        <c:dLbls>
          <c:showLegendKey val="0"/>
          <c:showVal val="0"/>
          <c:showCatName val="0"/>
          <c:showSerName val="0"/>
          <c:showPercent val="0"/>
          <c:showBubbleSize val="0"/>
        </c:dLbls>
        <c:axId val="78627231"/>
        <c:axId val="78627647"/>
      </c:scatterChart>
      <c:scatterChart>
        <c:scatterStyle val="lineMarker"/>
        <c:varyColors val="0"/>
        <c:ser>
          <c:idx val="3"/>
          <c:order val="0"/>
          <c:tx>
            <c:strRef>
              <c:f>D!$I$4</c:f>
              <c:strCache>
                <c:ptCount val="1"/>
                <c:pt idx="0">
                  <c:v>Ant.</c:v>
                </c:pt>
              </c:strCache>
            </c:strRef>
          </c:tx>
          <c:spPr>
            <a:ln w="19050">
              <a:noFill/>
            </a:ln>
          </c:spPr>
          <c:marker>
            <c:symbol val="x"/>
            <c:size val="6"/>
            <c:spPr>
              <a:noFill/>
              <a:ln w="12700">
                <a:solidFill>
                  <a:srgbClr val="00B050"/>
                </a:solidFill>
              </a:ln>
            </c:spPr>
          </c:marker>
          <c:xVal>
            <c:strRef>
              <c:f>D!$D$5:$D$2000</c:f>
              <c:strCache>
                <c:ptCount val="85"/>
                <c:pt idx="0">
                  <c:v>hani_5011</c:v>
                </c:pt>
                <c:pt idx="1">
                  <c:v>hani_5012</c:v>
                </c:pt>
                <c:pt idx="2">
                  <c:v>hani_5013</c:v>
                </c:pt>
                <c:pt idx="3">
                  <c:v>hani_5014</c:v>
                </c:pt>
                <c:pt idx="4">
                  <c:v>hani_5015</c:v>
                </c:pt>
                <c:pt idx="5">
                  <c:v>vani_5021</c:v>
                </c:pt>
                <c:pt idx="6">
                  <c:v>vani_5022</c:v>
                </c:pt>
                <c:pt idx="7">
                  <c:v>vani_5023</c:v>
                </c:pt>
                <c:pt idx="8">
                  <c:v>vani_5024</c:v>
                </c:pt>
                <c:pt idx="9">
                  <c:v>vani_5025</c:v>
                </c:pt>
                <c:pt idx="10">
                  <c:v>sc1v1</c:v>
                </c:pt>
                <c:pt idx="11">
                  <c:v>sc1v2</c:v>
                </c:pt>
                <c:pt idx="12">
                  <c:v>sc1v3</c:v>
                </c:pt>
                <c:pt idx="13">
                  <c:v>sc1v4</c:v>
                </c:pt>
                <c:pt idx="14">
                  <c:v>sc1v5</c:v>
                </c:pt>
                <c:pt idx="15">
                  <c:v>sc1v6</c:v>
                </c:pt>
                <c:pt idx="16">
                  <c:v>sc1v7</c:v>
                </c:pt>
                <c:pt idx="17">
                  <c:v>sc1v8</c:v>
                </c:pt>
                <c:pt idx="18">
                  <c:v>sc1v9</c:v>
                </c:pt>
                <c:pt idx="19">
                  <c:v>sc1v10</c:v>
                </c:pt>
                <c:pt idx="20">
                  <c:v>sc1v11</c:v>
                </c:pt>
                <c:pt idx="21">
                  <c:v>sc1v12</c:v>
                </c:pt>
                <c:pt idx="22">
                  <c:v>sc1v13</c:v>
                </c:pt>
                <c:pt idx="23">
                  <c:v>sc1v14</c:v>
                </c:pt>
                <c:pt idx="24">
                  <c:v>sc1v15</c:v>
                </c:pt>
                <c:pt idx="25">
                  <c:v>sc2v1</c:v>
                </c:pt>
                <c:pt idx="26">
                  <c:v>sc2v2</c:v>
                </c:pt>
                <c:pt idx="27">
                  <c:v>sc2v3</c:v>
                </c:pt>
                <c:pt idx="28">
                  <c:v>sc2v4</c:v>
                </c:pt>
                <c:pt idx="29">
                  <c:v>sc2v5</c:v>
                </c:pt>
                <c:pt idx="30">
                  <c:v>sc2v6</c:v>
                </c:pt>
                <c:pt idx="31">
                  <c:v>sc2v7</c:v>
                </c:pt>
                <c:pt idx="32">
                  <c:v>sc2v8</c:v>
                </c:pt>
                <c:pt idx="33">
                  <c:v>sc2v9</c:v>
                </c:pt>
                <c:pt idx="34">
                  <c:v>sc2v10</c:v>
                </c:pt>
                <c:pt idx="35">
                  <c:v>sc2v11</c:v>
                </c:pt>
                <c:pt idx="36">
                  <c:v>sc2v12</c:v>
                </c:pt>
                <c:pt idx="37">
                  <c:v>sc2v13</c:v>
                </c:pt>
                <c:pt idx="38">
                  <c:v>sc2v14</c:v>
                </c:pt>
                <c:pt idx="39">
                  <c:v>sc2v15</c:v>
                </c:pt>
                <c:pt idx="40">
                  <c:v>sc3v1</c:v>
                </c:pt>
                <c:pt idx="41">
                  <c:v>sc3v2</c:v>
                </c:pt>
                <c:pt idx="42">
                  <c:v>sc3v3</c:v>
                </c:pt>
                <c:pt idx="43">
                  <c:v>sc3v4</c:v>
                </c:pt>
                <c:pt idx="44">
                  <c:v>sc3v5</c:v>
                </c:pt>
                <c:pt idx="45">
                  <c:v>sc3v6</c:v>
                </c:pt>
                <c:pt idx="46">
                  <c:v>sc3v7</c:v>
                </c:pt>
                <c:pt idx="47">
                  <c:v>sc3v8</c:v>
                </c:pt>
                <c:pt idx="48">
                  <c:v>sc3v9</c:v>
                </c:pt>
                <c:pt idx="49">
                  <c:v>sc3v10</c:v>
                </c:pt>
                <c:pt idx="50">
                  <c:v>sc3v11</c:v>
                </c:pt>
                <c:pt idx="51">
                  <c:v>sc3v12</c:v>
                </c:pt>
                <c:pt idx="52">
                  <c:v>sc3v13</c:v>
                </c:pt>
                <c:pt idx="53">
                  <c:v>sc3v14</c:v>
                </c:pt>
                <c:pt idx="54">
                  <c:v>sc3v15</c:v>
                </c:pt>
                <c:pt idx="55">
                  <c:v>sc4v1</c:v>
                </c:pt>
                <c:pt idx="56">
                  <c:v>sc4v2</c:v>
                </c:pt>
                <c:pt idx="57">
                  <c:v>sc4v3</c:v>
                </c:pt>
                <c:pt idx="58">
                  <c:v>sc4v4</c:v>
                </c:pt>
                <c:pt idx="59">
                  <c:v>sc4v5</c:v>
                </c:pt>
                <c:pt idx="60">
                  <c:v>sc4v6</c:v>
                </c:pt>
                <c:pt idx="61">
                  <c:v>sc4v7</c:v>
                </c:pt>
                <c:pt idx="62">
                  <c:v>sc4v8</c:v>
                </c:pt>
                <c:pt idx="63">
                  <c:v>sc4v9</c:v>
                </c:pt>
                <c:pt idx="64">
                  <c:v>sc4v10</c:v>
                </c:pt>
                <c:pt idx="65">
                  <c:v>sc4v11</c:v>
                </c:pt>
                <c:pt idx="66">
                  <c:v>sc4v12</c:v>
                </c:pt>
                <c:pt idx="67">
                  <c:v>sc4v13</c:v>
                </c:pt>
                <c:pt idx="68">
                  <c:v>sc4v14</c:v>
                </c:pt>
                <c:pt idx="69">
                  <c:v>sc4v15</c:v>
                </c:pt>
                <c:pt idx="70">
                  <c:v>sc5v1</c:v>
                </c:pt>
                <c:pt idx="71">
                  <c:v>sc5v2</c:v>
                </c:pt>
                <c:pt idx="72">
                  <c:v>sc5v3</c:v>
                </c:pt>
                <c:pt idx="73">
                  <c:v>sc5v4</c:v>
                </c:pt>
                <c:pt idx="74">
                  <c:v>sc5v5</c:v>
                </c:pt>
                <c:pt idx="75">
                  <c:v>sc5v6</c:v>
                </c:pt>
                <c:pt idx="76">
                  <c:v>sc5v7</c:v>
                </c:pt>
                <c:pt idx="77">
                  <c:v>sc5v8</c:v>
                </c:pt>
                <c:pt idx="78">
                  <c:v>sc5v9</c:v>
                </c:pt>
                <c:pt idx="79">
                  <c:v>sc5v10</c:v>
                </c:pt>
                <c:pt idx="80">
                  <c:v>sc5v11</c:v>
                </c:pt>
                <c:pt idx="81">
                  <c:v>sc5v12</c:v>
                </c:pt>
                <c:pt idx="82">
                  <c:v>sc5v13</c:v>
                </c:pt>
                <c:pt idx="83">
                  <c:v>sc5v14</c:v>
                </c:pt>
                <c:pt idx="84">
                  <c:v>sc5v15</c:v>
                </c:pt>
              </c:strCache>
            </c:strRef>
          </c:xVal>
          <c:yVal>
            <c:numRef>
              <c:f>D!$I$5:$I$2000</c:f>
              <c:numCache>
                <c:formatCode>0.000</c:formatCode>
                <c:ptCount val="85"/>
                <c:pt idx="0">
                  <c:v>0.94877</c:v>
                </c:pt>
                <c:pt idx="1">
                  <c:v>1.0503</c:v>
                </c:pt>
                <c:pt idx="2">
                  <c:v>1.0170999999999999</c:v>
                </c:pt>
                <c:pt idx="3">
                  <c:v>1.0103</c:v>
                </c:pt>
                <c:pt idx="4">
                  <c:v>1.0434000000000001</c:v>
                </c:pt>
                <c:pt idx="5">
                  <c:v>2.9504999999999999</c:v>
                </c:pt>
                <c:pt idx="6">
                  <c:v>0.30391000000000001</c:v>
                </c:pt>
                <c:pt idx="7">
                  <c:v>1.2012</c:v>
                </c:pt>
                <c:pt idx="8">
                  <c:v>0.48852000000000001</c:v>
                </c:pt>
                <c:pt idx="9">
                  <c:v>0.71872999999999998</c:v>
                </c:pt>
                <c:pt idx="10">
                  <c:v>0.41193000000000002</c:v>
                </c:pt>
                <c:pt idx="11">
                  <c:v>0.54305000000000003</c:v>
                </c:pt>
                <c:pt idx="12">
                  <c:v>0.32038</c:v>
                </c:pt>
                <c:pt idx="13">
                  <c:v>0.33881</c:v>
                </c:pt>
                <c:pt idx="14">
                  <c:v>0.58589000000000002</c:v>
                </c:pt>
                <c:pt idx="15">
                  <c:v>0.27128999999999998</c:v>
                </c:pt>
                <c:pt idx="16">
                  <c:v>0.68416999999999994</c:v>
                </c:pt>
                <c:pt idx="17">
                  <c:v>0.40439000000000003</c:v>
                </c:pt>
                <c:pt idx="18">
                  <c:v>0.33185999999999999</c:v>
                </c:pt>
                <c:pt idx="19">
                  <c:v>0.36974000000000001</c:v>
                </c:pt>
                <c:pt idx="20">
                  <c:v>0.31011</c:v>
                </c:pt>
                <c:pt idx="21">
                  <c:v>6.7530400000000004E-2</c:v>
                </c:pt>
                <c:pt idx="22">
                  <c:v>0.29741000000000001</c:v>
                </c:pt>
                <c:pt idx="23">
                  <c:v>0.34760999999999997</c:v>
                </c:pt>
                <c:pt idx="24">
                  <c:v>0.59484000000000004</c:v>
                </c:pt>
                <c:pt idx="25">
                  <c:v>6.8102799999999997E-4</c:v>
                </c:pt>
                <c:pt idx="26">
                  <c:v>1.0269000000000001E-3</c:v>
                </c:pt>
                <c:pt idx="27">
                  <c:v>1.59665E-3</c:v>
                </c:pt>
                <c:pt idx="28">
                  <c:v>1.5979799999999999E-3</c:v>
                </c:pt>
                <c:pt idx="29">
                  <c:v>2.04417E-4</c:v>
                </c:pt>
                <c:pt idx="30">
                  <c:v>1.23923E-3</c:v>
                </c:pt>
                <c:pt idx="31">
                  <c:v>2.3822499999999998E-3</c:v>
                </c:pt>
                <c:pt idx="32">
                  <c:v>9.3548699999999995E-3</c:v>
                </c:pt>
                <c:pt idx="33">
                  <c:v>1.1534099999999999E-3</c:v>
                </c:pt>
                <c:pt idx="34">
                  <c:v>9.1214099999999999E-4</c:v>
                </c:pt>
                <c:pt idx="35">
                  <c:v>6.4760100000000004E-4</c:v>
                </c:pt>
                <c:pt idx="36">
                  <c:v>2.68111E-3</c:v>
                </c:pt>
                <c:pt idx="37">
                  <c:v>1.1496799999999999E-3</c:v>
                </c:pt>
                <c:pt idx="38">
                  <c:v>1.4218200000000001E-3</c:v>
                </c:pt>
                <c:pt idx="39">
                  <c:v>1.32007E-3</c:v>
                </c:pt>
                <c:pt idx="40">
                  <c:v>9.8047199999999994E-3</c:v>
                </c:pt>
                <c:pt idx="41">
                  <c:v>1.70469E-2</c:v>
                </c:pt>
                <c:pt idx="42">
                  <c:v>3.2376000000000002E-2</c:v>
                </c:pt>
                <c:pt idx="43">
                  <c:v>7.6286100000000001E-3</c:v>
                </c:pt>
                <c:pt idx="44">
                  <c:v>1.19157E-2</c:v>
                </c:pt>
                <c:pt idx="45">
                  <c:v>1.5384699999999999E-2</c:v>
                </c:pt>
                <c:pt idx="46">
                  <c:v>2.2196E-2</c:v>
                </c:pt>
                <c:pt idx="47">
                  <c:v>1.65644E-2</c:v>
                </c:pt>
                <c:pt idx="48">
                  <c:v>2.5043599999999999E-2</c:v>
                </c:pt>
                <c:pt idx="49">
                  <c:v>2.1899399999999999E-2</c:v>
                </c:pt>
                <c:pt idx="50">
                  <c:v>4.5490900000000004E-3</c:v>
                </c:pt>
                <c:pt idx="51">
                  <c:v>1.02635E-2</c:v>
                </c:pt>
                <c:pt idx="52">
                  <c:v>4.3736399999999998E-3</c:v>
                </c:pt>
                <c:pt idx="53">
                  <c:v>1.6239300000000002E-2</c:v>
                </c:pt>
                <c:pt idx="54">
                  <c:v>1.2541E-2</c:v>
                </c:pt>
                <c:pt idx="55">
                  <c:v>1.329</c:v>
                </c:pt>
                <c:pt idx="56">
                  <c:v>1.1998</c:v>
                </c:pt>
                <c:pt idx="57">
                  <c:v>1.3467</c:v>
                </c:pt>
                <c:pt idx="58">
                  <c:v>1.4007000000000001</c:v>
                </c:pt>
                <c:pt idx="59">
                  <c:v>1.4148000000000001</c:v>
                </c:pt>
                <c:pt idx="60">
                  <c:v>1.3030999999999999</c:v>
                </c:pt>
                <c:pt idx="61">
                  <c:v>1.4028</c:v>
                </c:pt>
                <c:pt idx="62">
                  <c:v>1.4298999999999999</c:v>
                </c:pt>
                <c:pt idx="63">
                  <c:v>1.3861000000000001</c:v>
                </c:pt>
                <c:pt idx="64">
                  <c:v>1.4239999999999999</c:v>
                </c:pt>
                <c:pt idx="65">
                  <c:v>2.5531999999999999</c:v>
                </c:pt>
                <c:pt idx="66">
                  <c:v>1.4036</c:v>
                </c:pt>
                <c:pt idx="67">
                  <c:v>1.3998999999999999</c:v>
                </c:pt>
                <c:pt idx="68">
                  <c:v>1.3936999999999999</c:v>
                </c:pt>
                <c:pt idx="69">
                  <c:v>1.3937999999999999</c:v>
                </c:pt>
                <c:pt idx="70">
                  <c:v>1.4666999999999999</c:v>
                </c:pt>
                <c:pt idx="71">
                  <c:v>1.2670999999999999</c:v>
                </c:pt>
                <c:pt idx="72">
                  <c:v>1.4301999999999999</c:v>
                </c:pt>
                <c:pt idx="73">
                  <c:v>1.5750999999999999</c:v>
                </c:pt>
                <c:pt idx="74">
                  <c:v>1.5808</c:v>
                </c:pt>
                <c:pt idx="75">
                  <c:v>1.7719</c:v>
                </c:pt>
                <c:pt idx="76">
                  <c:v>1.5199</c:v>
                </c:pt>
                <c:pt idx="77">
                  <c:v>1.6567000000000001</c:v>
                </c:pt>
                <c:pt idx="78">
                  <c:v>1.6352</c:v>
                </c:pt>
                <c:pt idx="79">
                  <c:v>1.7081</c:v>
                </c:pt>
                <c:pt idx="80">
                  <c:v>1.4947999999999999</c:v>
                </c:pt>
                <c:pt idx="81">
                  <c:v>1.7062999999999999</c:v>
                </c:pt>
                <c:pt idx="82">
                  <c:v>1.5242</c:v>
                </c:pt>
                <c:pt idx="83">
                  <c:v>1.6995</c:v>
                </c:pt>
                <c:pt idx="84">
                  <c:v>1.5201</c:v>
                </c:pt>
              </c:numCache>
            </c:numRef>
          </c:yVal>
          <c:smooth val="0"/>
          <c:extLst>
            <c:ext xmlns:c16="http://schemas.microsoft.com/office/drawing/2014/chart" uri="{C3380CC4-5D6E-409C-BE32-E72D297353CC}">
              <c16:uniqueId val="{00000002-015F-4087-B984-97AF172BEAB5}"/>
            </c:ext>
          </c:extLst>
        </c:ser>
        <c:ser>
          <c:idx val="6"/>
          <c:order val="2"/>
          <c:tx>
            <c:strRef>
              <c:f>D!$N$4</c:f>
              <c:strCache>
                <c:ptCount val="1"/>
                <c:pt idx="0">
                  <c:v>Red</c:v>
                </c:pt>
              </c:strCache>
            </c:strRef>
          </c:tx>
          <c:spPr>
            <a:ln w="19050">
              <a:noFill/>
            </a:ln>
          </c:spPr>
          <c:marker>
            <c:symbol val="dash"/>
            <c:size val="6"/>
            <c:spPr>
              <a:solidFill>
                <a:srgbClr val="FF0000"/>
              </a:solidFill>
              <a:ln>
                <a:noFill/>
              </a:ln>
            </c:spPr>
          </c:marker>
          <c:yVal>
            <c:numRef>
              <c:f>D!$N$5:$N$2000</c:f>
              <c:numCache>
                <c:formatCode>General</c:formatCode>
                <c:ptCount val="85"/>
                <c:pt idx="0">
                  <c:v>0.47664640000000003</c:v>
                </c:pt>
                <c:pt idx="1">
                  <c:v>0.52601100000000001</c:v>
                </c:pt>
                <c:pt idx="2">
                  <c:v>0.51196450000000004</c:v>
                </c:pt>
                <c:pt idx="3">
                  <c:v>0.50667450000000003</c:v>
                </c:pt>
                <c:pt idx="4">
                  <c:v>0.52331399999999995</c:v>
                </c:pt>
                <c:pt idx="5">
                  <c:v>1.4634275000000001</c:v>
                </c:pt>
                <c:pt idx="6">
                  <c:v>0.15115865000000001</c:v>
                </c:pt>
                <c:pt idx="7">
                  <c:v>0.59879349999999998</c:v>
                </c:pt>
                <c:pt idx="8">
                  <c:v>0.10255794999999999</c:v>
                </c:pt>
                <c:pt idx="9">
                  <c:v>0.16111465</c:v>
                </c:pt>
                <c:pt idx="10">
                  <c:v>2.758301362989617E-2</c:v>
                </c:pt>
                <c:pt idx="11">
                  <c:v>2.758301362989617E-2</c:v>
                </c:pt>
                <c:pt idx="12">
                  <c:v>2.758301362989617E-2</c:v>
                </c:pt>
                <c:pt idx="13">
                  <c:v>2.758301362989617E-2</c:v>
                </c:pt>
                <c:pt idx="14">
                  <c:v>2.758301362989617E-2</c:v>
                </c:pt>
                <c:pt idx="15">
                  <c:v>2.758301362989617E-2</c:v>
                </c:pt>
                <c:pt idx="16">
                  <c:v>2.758301362989617E-2</c:v>
                </c:pt>
                <c:pt idx="17">
                  <c:v>2.758301362989617E-2</c:v>
                </c:pt>
                <c:pt idx="18">
                  <c:v>2.758301362989617E-2</c:v>
                </c:pt>
                <c:pt idx="19">
                  <c:v>2.758301362989617E-2</c:v>
                </c:pt>
                <c:pt idx="20">
                  <c:v>2.758301362989617E-2</c:v>
                </c:pt>
                <c:pt idx="21">
                  <c:v>2.758301362989617E-2</c:v>
                </c:pt>
                <c:pt idx="22">
                  <c:v>2.758301362989617E-2</c:v>
                </c:pt>
                <c:pt idx="23">
                  <c:v>2.758301362989617E-2</c:v>
                </c:pt>
                <c:pt idx="24">
                  <c:v>2.758301362989617E-2</c:v>
                </c:pt>
                <c:pt idx="25">
                  <c:v>1.0186572461714437E-4</c:v>
                </c:pt>
                <c:pt idx="26">
                  <c:v>1.0186572461714437E-4</c:v>
                </c:pt>
                <c:pt idx="27">
                  <c:v>1.0186572461714437E-4</c:v>
                </c:pt>
                <c:pt idx="28">
                  <c:v>1.0186572461714437E-4</c:v>
                </c:pt>
                <c:pt idx="29">
                  <c:v>1.0186572461714437E-4</c:v>
                </c:pt>
                <c:pt idx="30">
                  <c:v>1.0186572461714437E-4</c:v>
                </c:pt>
                <c:pt idx="31">
                  <c:v>1.0186572461714437E-4</c:v>
                </c:pt>
                <c:pt idx="32">
                  <c:v>1.0186572461714437E-4</c:v>
                </c:pt>
                <c:pt idx="33">
                  <c:v>1.0186572461714437E-4</c:v>
                </c:pt>
                <c:pt idx="34">
                  <c:v>1.0186572461714437E-4</c:v>
                </c:pt>
                <c:pt idx="35">
                  <c:v>1.0186572461714437E-4</c:v>
                </c:pt>
                <c:pt idx="36">
                  <c:v>1.0186572461714437E-4</c:v>
                </c:pt>
                <c:pt idx="37">
                  <c:v>1.0186572461714437E-4</c:v>
                </c:pt>
                <c:pt idx="38">
                  <c:v>1.0186572461714437E-4</c:v>
                </c:pt>
                <c:pt idx="39">
                  <c:v>1.0186572461714437E-4</c:v>
                </c:pt>
                <c:pt idx="40">
                  <c:v>2.7259393899937562E-3</c:v>
                </c:pt>
                <c:pt idx="41">
                  <c:v>2.7259393899937562E-3</c:v>
                </c:pt>
                <c:pt idx="42">
                  <c:v>2.7259393899937562E-3</c:v>
                </c:pt>
                <c:pt idx="43">
                  <c:v>2.7259393899937562E-3</c:v>
                </c:pt>
                <c:pt idx="44">
                  <c:v>2.7259393899937562E-3</c:v>
                </c:pt>
                <c:pt idx="45">
                  <c:v>2.7259393899937562E-3</c:v>
                </c:pt>
                <c:pt idx="46">
                  <c:v>2.7259393899937562E-3</c:v>
                </c:pt>
                <c:pt idx="47">
                  <c:v>2.7259393899937562E-3</c:v>
                </c:pt>
                <c:pt idx="48">
                  <c:v>2.7259393899937562E-3</c:v>
                </c:pt>
                <c:pt idx="49">
                  <c:v>2.7259393899937562E-3</c:v>
                </c:pt>
                <c:pt idx="50">
                  <c:v>2.7259393899937562E-3</c:v>
                </c:pt>
                <c:pt idx="51">
                  <c:v>2.7259393899937562E-3</c:v>
                </c:pt>
                <c:pt idx="52">
                  <c:v>2.7259393899937562E-3</c:v>
                </c:pt>
                <c:pt idx="53">
                  <c:v>2.7259393899937562E-3</c:v>
                </c:pt>
                <c:pt idx="54">
                  <c:v>2.7259393899937562E-3</c:v>
                </c:pt>
                <c:pt idx="55">
                  <c:v>6.3781781927681636E-2</c:v>
                </c:pt>
                <c:pt idx="56">
                  <c:v>6.3781781927681636E-2</c:v>
                </c:pt>
                <c:pt idx="57">
                  <c:v>6.3781781927681636E-2</c:v>
                </c:pt>
                <c:pt idx="58">
                  <c:v>6.3781781927681636E-2</c:v>
                </c:pt>
                <c:pt idx="59">
                  <c:v>6.3781781927681636E-2</c:v>
                </c:pt>
                <c:pt idx="60">
                  <c:v>6.3781781927681636E-2</c:v>
                </c:pt>
                <c:pt idx="61">
                  <c:v>6.3781781927681636E-2</c:v>
                </c:pt>
                <c:pt idx="62">
                  <c:v>6.3781781927681636E-2</c:v>
                </c:pt>
                <c:pt idx="63">
                  <c:v>6.3781781927681636E-2</c:v>
                </c:pt>
                <c:pt idx="64">
                  <c:v>6.3781781927681636E-2</c:v>
                </c:pt>
                <c:pt idx="65">
                  <c:v>6.3781781927681636E-2</c:v>
                </c:pt>
                <c:pt idx="66">
                  <c:v>6.3781781927681636E-2</c:v>
                </c:pt>
                <c:pt idx="67">
                  <c:v>6.3781781927681636E-2</c:v>
                </c:pt>
                <c:pt idx="68">
                  <c:v>6.3781781927681636E-2</c:v>
                </c:pt>
                <c:pt idx="69">
                  <c:v>6.3781781927681636E-2</c:v>
                </c:pt>
                <c:pt idx="70">
                  <c:v>0.1662068852462929</c:v>
                </c:pt>
                <c:pt idx="71">
                  <c:v>0.1662068852462929</c:v>
                </c:pt>
                <c:pt idx="72">
                  <c:v>0.1662068852462929</c:v>
                </c:pt>
                <c:pt idx="73">
                  <c:v>0.1662068852462929</c:v>
                </c:pt>
                <c:pt idx="74">
                  <c:v>0.1662068852462929</c:v>
                </c:pt>
                <c:pt idx="75">
                  <c:v>0.1662068852462929</c:v>
                </c:pt>
                <c:pt idx="76">
                  <c:v>0.1662068852462929</c:v>
                </c:pt>
                <c:pt idx="77">
                  <c:v>0.1662068852462929</c:v>
                </c:pt>
                <c:pt idx="78">
                  <c:v>0.1662068852462929</c:v>
                </c:pt>
                <c:pt idx="79">
                  <c:v>0.1662068852462929</c:v>
                </c:pt>
                <c:pt idx="80">
                  <c:v>0.1662068852462929</c:v>
                </c:pt>
                <c:pt idx="81">
                  <c:v>0.1662068852462929</c:v>
                </c:pt>
                <c:pt idx="82">
                  <c:v>0.1662068852462929</c:v>
                </c:pt>
                <c:pt idx="83">
                  <c:v>0.1662068852462929</c:v>
                </c:pt>
                <c:pt idx="84">
                  <c:v>0.1662068852462929</c:v>
                </c:pt>
              </c:numCache>
            </c:numRef>
          </c:yVal>
          <c:smooth val="0"/>
          <c:extLst>
            <c:ext xmlns:c16="http://schemas.microsoft.com/office/drawing/2014/chart" uri="{C3380CC4-5D6E-409C-BE32-E72D297353CC}">
              <c16:uniqueId val="{00000003-015F-4087-B984-97AF172BEAB5}"/>
            </c:ext>
          </c:extLst>
        </c:ser>
        <c:ser>
          <c:idx val="2"/>
          <c:order val="3"/>
          <c:tx>
            <c:strRef>
              <c:f>D!$O$4</c:f>
              <c:strCache>
                <c:ptCount val="1"/>
                <c:pt idx="0">
                  <c:v>Blue</c:v>
                </c:pt>
              </c:strCache>
            </c:strRef>
          </c:tx>
          <c:spPr>
            <a:ln w="19050">
              <a:noFill/>
            </a:ln>
          </c:spPr>
          <c:marker>
            <c:symbol val="dash"/>
            <c:size val="6"/>
            <c:spPr>
              <a:solidFill>
                <a:srgbClr val="0000FF"/>
              </a:solidFill>
              <a:ln>
                <a:noFill/>
              </a:ln>
            </c:spPr>
          </c:marker>
          <c:yVal>
            <c:numRef>
              <c:f>D!$O$5:$O$2000</c:f>
              <c:numCache>
                <c:formatCode>General</c:formatCode>
                <c:ptCount val="85"/>
                <c:pt idx="0">
                  <c:v>1.9065856000000001</c:v>
                </c:pt>
                <c:pt idx="1">
                  <c:v>2.104044</c:v>
                </c:pt>
                <c:pt idx="2">
                  <c:v>2.0478580000000002</c:v>
                </c:pt>
                <c:pt idx="3">
                  <c:v>2.0266980000000001</c:v>
                </c:pt>
                <c:pt idx="4">
                  <c:v>2.0932559999999998</c:v>
                </c:pt>
                <c:pt idx="5">
                  <c:v>5.8537100000000004</c:v>
                </c:pt>
                <c:pt idx="6">
                  <c:v>0.60463460000000002</c:v>
                </c:pt>
                <c:pt idx="7">
                  <c:v>2.3951739999999999</c:v>
                </c:pt>
                <c:pt idx="8">
                  <c:v>1.6409271999999999</c:v>
                </c:pt>
                <c:pt idx="9">
                  <c:v>2.5778344</c:v>
                </c:pt>
                <c:pt idx="10">
                  <c:v>4.727085248883971</c:v>
                </c:pt>
                <c:pt idx="11">
                  <c:v>4.727085248883971</c:v>
                </c:pt>
                <c:pt idx="12">
                  <c:v>4.727085248883971</c:v>
                </c:pt>
                <c:pt idx="13">
                  <c:v>4.727085248883971</c:v>
                </c:pt>
                <c:pt idx="14">
                  <c:v>4.727085248883971</c:v>
                </c:pt>
                <c:pt idx="15">
                  <c:v>4.727085248883971</c:v>
                </c:pt>
                <c:pt idx="16">
                  <c:v>4.727085248883971</c:v>
                </c:pt>
                <c:pt idx="17">
                  <c:v>4.727085248883971</c:v>
                </c:pt>
                <c:pt idx="18">
                  <c:v>4.727085248883971</c:v>
                </c:pt>
                <c:pt idx="19">
                  <c:v>4.727085248883971</c:v>
                </c:pt>
                <c:pt idx="20">
                  <c:v>4.727085248883971</c:v>
                </c:pt>
                <c:pt idx="21">
                  <c:v>4.727085248883971</c:v>
                </c:pt>
                <c:pt idx="22">
                  <c:v>4.727085248883971</c:v>
                </c:pt>
                <c:pt idx="23">
                  <c:v>4.727085248883971</c:v>
                </c:pt>
                <c:pt idx="24">
                  <c:v>4.727085248883971</c:v>
                </c:pt>
                <c:pt idx="25">
                  <c:v>1.5118871608748342E-2</c:v>
                </c:pt>
                <c:pt idx="26">
                  <c:v>1.5118871608748342E-2</c:v>
                </c:pt>
                <c:pt idx="27">
                  <c:v>1.5118871608748342E-2</c:v>
                </c:pt>
                <c:pt idx="28">
                  <c:v>1.5118871608748342E-2</c:v>
                </c:pt>
                <c:pt idx="29">
                  <c:v>1.5118871608748342E-2</c:v>
                </c:pt>
                <c:pt idx="30">
                  <c:v>1.5118871608748342E-2</c:v>
                </c:pt>
                <c:pt idx="31">
                  <c:v>1.5118871608748342E-2</c:v>
                </c:pt>
                <c:pt idx="32">
                  <c:v>1.5118871608748342E-2</c:v>
                </c:pt>
                <c:pt idx="33">
                  <c:v>1.5118871608748342E-2</c:v>
                </c:pt>
                <c:pt idx="34">
                  <c:v>1.5118871608748342E-2</c:v>
                </c:pt>
                <c:pt idx="35">
                  <c:v>1.5118871608748342E-2</c:v>
                </c:pt>
                <c:pt idx="36">
                  <c:v>1.5118871608748342E-2</c:v>
                </c:pt>
                <c:pt idx="37">
                  <c:v>1.5118871608748342E-2</c:v>
                </c:pt>
                <c:pt idx="38">
                  <c:v>1.5118871608748342E-2</c:v>
                </c:pt>
                <c:pt idx="39">
                  <c:v>1.5118871608748342E-2</c:v>
                </c:pt>
                <c:pt idx="40">
                  <c:v>0.40962783018640653</c:v>
                </c:pt>
                <c:pt idx="41">
                  <c:v>0.40962783018640653</c:v>
                </c:pt>
                <c:pt idx="42">
                  <c:v>0.40962783018640653</c:v>
                </c:pt>
                <c:pt idx="43">
                  <c:v>0.40962783018640653</c:v>
                </c:pt>
                <c:pt idx="44">
                  <c:v>0.40962783018640653</c:v>
                </c:pt>
                <c:pt idx="45">
                  <c:v>0.40962783018640653</c:v>
                </c:pt>
                <c:pt idx="46">
                  <c:v>0.40962783018640653</c:v>
                </c:pt>
                <c:pt idx="47">
                  <c:v>0.40962783018640653</c:v>
                </c:pt>
                <c:pt idx="48">
                  <c:v>0.40962783018640653</c:v>
                </c:pt>
                <c:pt idx="49">
                  <c:v>0.40962783018640653</c:v>
                </c:pt>
                <c:pt idx="50">
                  <c:v>0.40962783018640653</c:v>
                </c:pt>
                <c:pt idx="51">
                  <c:v>0.40962783018640653</c:v>
                </c:pt>
                <c:pt idx="52">
                  <c:v>0.40962783018640653</c:v>
                </c:pt>
                <c:pt idx="53">
                  <c:v>0.40962783018640653</c:v>
                </c:pt>
                <c:pt idx="54">
                  <c:v>0.40962783018640653</c:v>
                </c:pt>
                <c:pt idx="55">
                  <c:v>11.176313076309118</c:v>
                </c:pt>
                <c:pt idx="56">
                  <c:v>11.176313076309118</c:v>
                </c:pt>
                <c:pt idx="57">
                  <c:v>11.176313076309118</c:v>
                </c:pt>
                <c:pt idx="58">
                  <c:v>11.176313076309118</c:v>
                </c:pt>
                <c:pt idx="59">
                  <c:v>11.176313076309118</c:v>
                </c:pt>
                <c:pt idx="60">
                  <c:v>11.176313076309118</c:v>
                </c:pt>
                <c:pt idx="61">
                  <c:v>11.176313076309118</c:v>
                </c:pt>
                <c:pt idx="62">
                  <c:v>11.176313076309118</c:v>
                </c:pt>
                <c:pt idx="63">
                  <c:v>11.176313076309118</c:v>
                </c:pt>
                <c:pt idx="64">
                  <c:v>11.176313076309118</c:v>
                </c:pt>
                <c:pt idx="65">
                  <c:v>11.176313076309118</c:v>
                </c:pt>
                <c:pt idx="66">
                  <c:v>11.176313076309118</c:v>
                </c:pt>
                <c:pt idx="67">
                  <c:v>11.176313076309118</c:v>
                </c:pt>
                <c:pt idx="68">
                  <c:v>11.176313076309118</c:v>
                </c:pt>
                <c:pt idx="69">
                  <c:v>11.176313076309118</c:v>
                </c:pt>
                <c:pt idx="70">
                  <c:v>32.007384944213385</c:v>
                </c:pt>
                <c:pt idx="71">
                  <c:v>32.007384944213385</c:v>
                </c:pt>
                <c:pt idx="72">
                  <c:v>32.007384944213385</c:v>
                </c:pt>
                <c:pt idx="73">
                  <c:v>32.007384944213385</c:v>
                </c:pt>
                <c:pt idx="74">
                  <c:v>32.007384944213385</c:v>
                </c:pt>
                <c:pt idx="75">
                  <c:v>32.007384944213385</c:v>
                </c:pt>
                <c:pt idx="76">
                  <c:v>32.007384944213385</c:v>
                </c:pt>
                <c:pt idx="77">
                  <c:v>32.007384944213385</c:v>
                </c:pt>
                <c:pt idx="78">
                  <c:v>32.007384944213385</c:v>
                </c:pt>
                <c:pt idx="79">
                  <c:v>32.007384944213385</c:v>
                </c:pt>
                <c:pt idx="80">
                  <c:v>32.007384944213385</c:v>
                </c:pt>
                <c:pt idx="81">
                  <c:v>32.007384944213385</c:v>
                </c:pt>
                <c:pt idx="82">
                  <c:v>32.007384944213385</c:v>
                </c:pt>
                <c:pt idx="83">
                  <c:v>32.007384944213385</c:v>
                </c:pt>
                <c:pt idx="84">
                  <c:v>32.007384944213385</c:v>
                </c:pt>
              </c:numCache>
            </c:numRef>
          </c:yVal>
          <c:smooth val="0"/>
          <c:extLst>
            <c:ext xmlns:c16="http://schemas.microsoft.com/office/drawing/2014/chart" uri="{C3380CC4-5D6E-409C-BE32-E72D297353CC}">
              <c16:uniqueId val="{00000004-015F-4087-B984-97AF172BEAB5}"/>
            </c:ext>
          </c:extLst>
        </c:ser>
        <c:ser>
          <c:idx val="1"/>
          <c:order val="5"/>
          <c:tx>
            <c:strRef>
              <c:f>D!$M$4</c:f>
              <c:strCache>
                <c:ptCount val="1"/>
                <c:pt idx="0">
                  <c:v>Target</c:v>
                </c:pt>
              </c:strCache>
            </c:strRef>
          </c:tx>
          <c:spPr>
            <a:ln w="9525">
              <a:solidFill>
                <a:sysClr val="windowText" lastClr="000000"/>
              </a:solidFill>
              <a:prstDash val="dash"/>
            </a:ln>
          </c:spPr>
          <c:marker>
            <c:symbol val="circle"/>
            <c:size val="6"/>
            <c:spPr>
              <a:noFill/>
              <a:ln w="6350">
                <a:solidFill>
                  <a:sysClr val="windowText" lastClr="000000"/>
                </a:solidFill>
                <a:prstDash val="solid"/>
              </a:ln>
            </c:spPr>
          </c:marker>
          <c:yVal>
            <c:numRef>
              <c:f>D!$M$5:$M$2000</c:f>
              <c:numCache>
                <c:formatCode>General</c:formatCode>
                <c:ptCount val="85"/>
                <c:pt idx="0">
                  <c:v>0.95329280000000005</c:v>
                </c:pt>
                <c:pt idx="1">
                  <c:v>1.052022</c:v>
                </c:pt>
                <c:pt idx="2">
                  <c:v>1.0239290000000001</c:v>
                </c:pt>
                <c:pt idx="3">
                  <c:v>1.0133490000000001</c:v>
                </c:pt>
                <c:pt idx="4">
                  <c:v>1.0466279999999999</c:v>
                </c:pt>
                <c:pt idx="5">
                  <c:v>2.9268550000000002</c:v>
                </c:pt>
                <c:pt idx="6">
                  <c:v>0.30231730000000001</c:v>
                </c:pt>
                <c:pt idx="7">
                  <c:v>1.197587</c:v>
                </c:pt>
                <c:pt idx="8">
                  <c:v>0.41023179999999998</c:v>
                </c:pt>
                <c:pt idx="9">
                  <c:v>0.64445859999999999</c:v>
                </c:pt>
                <c:pt idx="10">
                  <c:v>0.41585119999999998</c:v>
                </c:pt>
                <c:pt idx="11">
                  <c:v>0.55148819999999998</c:v>
                </c:pt>
                <c:pt idx="12">
                  <c:v>0.31805129999999998</c:v>
                </c:pt>
                <c:pt idx="13">
                  <c:v>0.34889910000000002</c:v>
                </c:pt>
                <c:pt idx="14">
                  <c:v>0.63642849999999995</c:v>
                </c:pt>
                <c:pt idx="15">
                  <c:v>0.28141359999999999</c:v>
                </c:pt>
                <c:pt idx="16">
                  <c:v>0.71395679999999995</c:v>
                </c:pt>
                <c:pt idx="17">
                  <c:v>0.54560470000000005</c:v>
                </c:pt>
                <c:pt idx="18">
                  <c:v>0.37092890000000001</c:v>
                </c:pt>
                <c:pt idx="19">
                  <c:v>0.3794652</c:v>
                </c:pt>
                <c:pt idx="20">
                  <c:v>0.36343239999999999</c:v>
                </c:pt>
                <c:pt idx="21">
                  <c:v>6.9260300999999969E-2</c:v>
                </c:pt>
                <c:pt idx="22">
                  <c:v>0.2873404</c:v>
                </c:pt>
                <c:pt idx="23">
                  <c:v>0.35278720000000002</c:v>
                </c:pt>
                <c:pt idx="24">
                  <c:v>0.59806879999999996</c:v>
                </c:pt>
                <c:pt idx="25">
                  <c:v>6.7203920999999995E-4</c:v>
                </c:pt>
                <c:pt idx="26">
                  <c:v>1.0459281E-3</c:v>
                </c:pt>
                <c:pt idx="27">
                  <c:v>1.6285486E-3</c:v>
                </c:pt>
                <c:pt idx="28">
                  <c:v>1.6114568999999999E-3</c:v>
                </c:pt>
                <c:pt idx="29">
                  <c:v>2.020533300000002E-4</c:v>
                </c:pt>
                <c:pt idx="30">
                  <c:v>1.258936E-3</c:v>
                </c:pt>
                <c:pt idx="31">
                  <c:v>2.4204891000000001E-3</c:v>
                </c:pt>
                <c:pt idx="32">
                  <c:v>1.50863E-2</c:v>
                </c:pt>
                <c:pt idx="33">
                  <c:v>1.1735343000000001E-3</c:v>
                </c:pt>
                <c:pt idx="34">
                  <c:v>9.2058527000000003E-4</c:v>
                </c:pt>
                <c:pt idx="35">
                  <c:v>6.4779520000000012E-4</c:v>
                </c:pt>
                <c:pt idx="36">
                  <c:v>2.6869785999999998E-3</c:v>
                </c:pt>
                <c:pt idx="37">
                  <c:v>1.1505695999999999E-3</c:v>
                </c:pt>
                <c:pt idx="38">
                  <c:v>1.39244E-3</c:v>
                </c:pt>
                <c:pt idx="39">
                  <c:v>1.3298709000000002E-3</c:v>
                </c:pt>
                <c:pt idx="40">
                  <c:v>9.8983386000000007E-3</c:v>
                </c:pt>
                <c:pt idx="41">
                  <c:v>1.6934253999999999E-2</c:v>
                </c:pt>
                <c:pt idx="42">
                  <c:v>3.3315351999999999E-2</c:v>
                </c:pt>
                <c:pt idx="43">
                  <c:v>7.6933621000000001E-3</c:v>
                </c:pt>
                <c:pt idx="44">
                  <c:v>1.2072556999999999E-2</c:v>
                </c:pt>
                <c:pt idx="45">
                  <c:v>1.5798634999999998E-2</c:v>
                </c:pt>
                <c:pt idx="46">
                  <c:v>2.2839890000000002E-2</c:v>
                </c:pt>
                <c:pt idx="47">
                  <c:v>2.4664012999999999E-2</c:v>
                </c:pt>
                <c:pt idx="48">
                  <c:v>2.5809950000000002E-2</c:v>
                </c:pt>
                <c:pt idx="49">
                  <c:v>2.2203507000000001E-2</c:v>
                </c:pt>
                <c:pt idx="50">
                  <c:v>4.6158403999999997E-3</c:v>
                </c:pt>
                <c:pt idx="51">
                  <c:v>1.0341921E-2</c:v>
                </c:pt>
                <c:pt idx="52">
                  <c:v>4.3166073000000006E-3</c:v>
                </c:pt>
                <c:pt idx="53">
                  <c:v>1.6144068000000001E-2</c:v>
                </c:pt>
                <c:pt idx="54">
                  <c:v>1.2633925000000001E-2</c:v>
                </c:pt>
                <c:pt idx="55">
                  <c:v>1.3146629999999999</c:v>
                </c:pt>
                <c:pt idx="56">
                  <c:v>0.98599049999999999</c:v>
                </c:pt>
                <c:pt idx="57">
                  <c:v>1.0263340000000001</c:v>
                </c:pt>
                <c:pt idx="58">
                  <c:v>1.585585</c:v>
                </c:pt>
                <c:pt idx="59">
                  <c:v>1.596644</c:v>
                </c:pt>
                <c:pt idx="60">
                  <c:v>1.3545430000000001</c:v>
                </c:pt>
                <c:pt idx="61">
                  <c:v>1.4664010000000001</c:v>
                </c:pt>
                <c:pt idx="62">
                  <c:v>1.4845969999999999</c:v>
                </c:pt>
                <c:pt idx="63">
                  <c:v>1.381486</c:v>
                </c:pt>
                <c:pt idx="64">
                  <c:v>1.444893</c:v>
                </c:pt>
                <c:pt idx="65">
                  <c:v>2.5454080000000001</c:v>
                </c:pt>
                <c:pt idx="66">
                  <c:v>1.4086860000000001</c:v>
                </c:pt>
                <c:pt idx="67">
                  <c:v>1.427128</c:v>
                </c:pt>
                <c:pt idx="68">
                  <c:v>1.3930800000000001</c:v>
                </c:pt>
                <c:pt idx="69">
                  <c:v>1.4855940000000001</c:v>
                </c:pt>
                <c:pt idx="70">
                  <c:v>1.4769730000000001</c:v>
                </c:pt>
                <c:pt idx="71">
                  <c:v>0.86878040000000001</c:v>
                </c:pt>
                <c:pt idx="72">
                  <c:v>0.22092780000000012</c:v>
                </c:pt>
                <c:pt idx="73">
                  <c:v>2.3234979999999998</c:v>
                </c:pt>
                <c:pt idx="74">
                  <c:v>2.8256830000000002</c:v>
                </c:pt>
                <c:pt idx="75">
                  <c:v>2.0150990000000002</c:v>
                </c:pt>
                <c:pt idx="76">
                  <c:v>1.571866</c:v>
                </c:pt>
                <c:pt idx="77">
                  <c:v>1.7363440000000001</c:v>
                </c:pt>
                <c:pt idx="78">
                  <c:v>1.593879</c:v>
                </c:pt>
                <c:pt idx="79">
                  <c:v>1.719446</c:v>
                </c:pt>
                <c:pt idx="80">
                  <c:v>1.551876</c:v>
                </c:pt>
                <c:pt idx="81">
                  <c:v>1.746718</c:v>
                </c:pt>
                <c:pt idx="82">
                  <c:v>1.6715409999999999</c:v>
                </c:pt>
                <c:pt idx="83">
                  <c:v>1.7721579999999999</c:v>
                </c:pt>
                <c:pt idx="84">
                  <c:v>1.492645</c:v>
                </c:pt>
              </c:numCache>
            </c:numRef>
          </c:yVal>
          <c:smooth val="0"/>
          <c:extLst>
            <c:ext xmlns:c16="http://schemas.microsoft.com/office/drawing/2014/chart" uri="{C3380CC4-5D6E-409C-BE32-E72D297353CC}">
              <c16:uniqueId val="{00000005-015F-4087-B984-97AF172BEAB5}"/>
            </c:ext>
          </c:extLst>
        </c:ser>
        <c:dLbls>
          <c:showLegendKey val="0"/>
          <c:showVal val="0"/>
          <c:showCatName val="0"/>
          <c:showSerName val="0"/>
          <c:showPercent val="0"/>
          <c:showBubbleSize val="0"/>
        </c:dLbls>
        <c:axId val="78627231"/>
        <c:axId val="78627647"/>
      </c:scatterChart>
      <c:scatterChart>
        <c:scatterStyle val="lineMarker"/>
        <c:varyColors val="0"/>
        <c:ser>
          <c:idx val="0"/>
          <c:order val="6"/>
          <c:tx>
            <c:strRef>
              <c:f>D!$R$4</c:f>
              <c:strCache>
                <c:ptCount val="1"/>
                <c:pt idx="0">
                  <c:v>SEN</c:v>
                </c:pt>
              </c:strCache>
            </c:strRef>
          </c:tx>
          <c:spPr>
            <a:ln w="9525">
              <a:solidFill>
                <a:srgbClr val="00B050"/>
              </a:solidFill>
            </a:ln>
          </c:spPr>
          <c:marker>
            <c:symbol val="none"/>
          </c:marker>
          <c:yVal>
            <c:numRef>
              <c:f>D!$R$5:$R$2000</c:f>
              <c:numCache>
                <c:formatCode>0%</c:formatCode>
                <c:ptCount val="85"/>
                <c:pt idx="0">
                  <c:v>3.5434300000000002E-4</c:v>
                </c:pt>
                <c:pt idx="1">
                  <c:v>1.125289E-4</c:v>
                </c:pt>
                <c:pt idx="2">
                  <c:v>4.1653220000000002E-4</c:v>
                </c:pt>
                <c:pt idx="3">
                  <c:v>3.7831209999999999E-4</c:v>
                </c:pt>
                <c:pt idx="4">
                  <c:v>3.8245640000000001E-4</c:v>
                </c:pt>
                <c:pt idx="5">
                  <c:v>1.7676040000000001E-4</c:v>
                </c:pt>
                <c:pt idx="6">
                  <c:v>1.3462019999999999E-3</c:v>
                </c:pt>
                <c:pt idx="7">
                  <c:v>1.9167669999999999E-4</c:v>
                </c:pt>
                <c:pt idx="8">
                  <c:v>1.1803790000000001E-3</c:v>
                </c:pt>
                <c:pt idx="9">
                  <c:v>5.0712529999999997E-4</c:v>
                </c:pt>
                <c:pt idx="10">
                  <c:v>2.6890720000000001E-5</c:v>
                </c:pt>
                <c:pt idx="11">
                  <c:v>7.3238400000000007E-5</c:v>
                </c:pt>
                <c:pt idx="12">
                  <c:v>9.1390570000000003E-5</c:v>
                </c:pt>
                <c:pt idx="13">
                  <c:v>9.3254610000000001E-5</c:v>
                </c:pt>
                <c:pt idx="14">
                  <c:v>3.5614430000000002E-4</c:v>
                </c:pt>
                <c:pt idx="15">
                  <c:v>1.3958549999999999E-4</c:v>
                </c:pt>
                <c:pt idx="16">
                  <c:v>2.139691E-4</c:v>
                </c:pt>
                <c:pt idx="17">
                  <c:v>1.0617560000000001E-3</c:v>
                </c:pt>
                <c:pt idx="18">
                  <c:v>2.7761659999999999E-4</c:v>
                </c:pt>
                <c:pt idx="19">
                  <c:v>8.4847609999999998E-5</c:v>
                </c:pt>
                <c:pt idx="20">
                  <c:v>4.8083469999999999E-4</c:v>
                </c:pt>
                <c:pt idx="21">
                  <c:v>1.634025E-4</c:v>
                </c:pt>
                <c:pt idx="22">
                  <c:v>1.3258019999999999E-4</c:v>
                </c:pt>
                <c:pt idx="23">
                  <c:v>4.484623E-5</c:v>
                </c:pt>
                <c:pt idx="24">
                  <c:v>3.6101559999999997E-5</c:v>
                </c:pt>
                <c:pt idx="25">
                  <c:v>6.0369660000000003E-5</c:v>
                </c:pt>
                <c:pt idx="26">
                  <c:v>9.4329090000000004E-5</c:v>
                </c:pt>
                <c:pt idx="27">
                  <c:v>1.8663680000000001E-4</c:v>
                </c:pt>
                <c:pt idx="28">
                  <c:v>7.1767819999999996E-5</c:v>
                </c:pt>
                <c:pt idx="29">
                  <c:v>8.2565110000000001E-5</c:v>
                </c:pt>
                <c:pt idx="30">
                  <c:v>2.3244070000000001E-4</c:v>
                </c:pt>
                <c:pt idx="31">
                  <c:v>7.7490600000000006E-5</c:v>
                </c:pt>
                <c:pt idx="32">
                  <c:v>2.2579290000000001E-3</c:v>
                </c:pt>
                <c:pt idx="33">
                  <c:v>8.6049170000000001E-5</c:v>
                </c:pt>
                <c:pt idx="34">
                  <c:v>5.641034E-5</c:v>
                </c:pt>
                <c:pt idx="35">
                  <c:v>4.1861150000000002E-5</c:v>
                </c:pt>
                <c:pt idx="36">
                  <c:v>3.6412080000000002E-5</c:v>
                </c:pt>
                <c:pt idx="37">
                  <c:v>2.8854090000000001E-5</c:v>
                </c:pt>
                <c:pt idx="38">
                  <c:v>9.2942790000000007E-5</c:v>
                </c:pt>
                <c:pt idx="39">
                  <c:v>6.6726579999999998E-5</c:v>
                </c:pt>
                <c:pt idx="40">
                  <c:v>6.3375959999999995E-5</c:v>
                </c:pt>
                <c:pt idx="41">
                  <c:v>1.1452909999999999E-4</c:v>
                </c:pt>
                <c:pt idx="42">
                  <c:v>5.6549180000000005E-4</c:v>
                </c:pt>
                <c:pt idx="43">
                  <c:v>4.1206140000000001E-5</c:v>
                </c:pt>
                <c:pt idx="44">
                  <c:v>1.0505079999999999E-4</c:v>
                </c:pt>
                <c:pt idx="45">
                  <c:v>2.120383E-4</c:v>
                </c:pt>
                <c:pt idx="46">
                  <c:v>1.189474E-4</c:v>
                </c:pt>
                <c:pt idx="47">
                  <c:v>1.5595889999999999E-3</c:v>
                </c:pt>
                <c:pt idx="48">
                  <c:v>1.2149680000000001E-4</c:v>
                </c:pt>
                <c:pt idx="49">
                  <c:v>6.4085009999999994E-5</c:v>
                </c:pt>
                <c:pt idx="50">
                  <c:v>7.6144979999999995E-5</c:v>
                </c:pt>
                <c:pt idx="51">
                  <c:v>4.7751769999999997E-5</c:v>
                </c:pt>
                <c:pt idx="52">
                  <c:v>5.9706600000000002E-5</c:v>
                </c:pt>
                <c:pt idx="53">
                  <c:v>4.9410650000000001E-5</c:v>
                </c:pt>
                <c:pt idx="54">
                  <c:v>3.9915749999999998E-5</c:v>
                </c:pt>
                <c:pt idx="55">
                  <c:v>2.6021369999999999E-5</c:v>
                </c:pt>
                <c:pt idx="56">
                  <c:v>2.9014820000000001E-4</c:v>
                </c:pt>
                <c:pt idx="57">
                  <c:v>1.8963600000000001E-2</c:v>
                </c:pt>
                <c:pt idx="58">
                  <c:v>2.4788050000000003E-4</c:v>
                </c:pt>
                <c:pt idx="59">
                  <c:v>2.4076880000000001E-4</c:v>
                </c:pt>
                <c:pt idx="60">
                  <c:v>1.3038789999999999E-4</c:v>
                </c:pt>
                <c:pt idx="61">
                  <c:v>1.729849E-4</c:v>
                </c:pt>
                <c:pt idx="62">
                  <c:v>2.00337E-4</c:v>
                </c:pt>
                <c:pt idx="63">
                  <c:v>6.9138339999999998E-5</c:v>
                </c:pt>
                <c:pt idx="64">
                  <c:v>4.7642100000000002E-5</c:v>
                </c:pt>
                <c:pt idx="65">
                  <c:v>2.4239039999999999E-5</c:v>
                </c:pt>
                <c:pt idx="66">
                  <c:v>1.802973E-5</c:v>
                </c:pt>
                <c:pt idx="67">
                  <c:v>3.9567670000000002E-5</c:v>
                </c:pt>
                <c:pt idx="68">
                  <c:v>5.2630650000000001E-5</c:v>
                </c:pt>
                <c:pt idx="69">
                  <c:v>1.229499E-4</c:v>
                </c:pt>
                <c:pt idx="70">
                  <c:v>1.836542E-5</c:v>
                </c:pt>
                <c:pt idx="71">
                  <c:v>1.551217E-4</c:v>
                </c:pt>
                <c:pt idx="72">
                  <c:v>2.691905E-4</c:v>
                </c:pt>
                <c:pt idx="73">
                  <c:v>1.872922E-4</c:v>
                </c:pt>
                <c:pt idx="74">
                  <c:v>2.9669000000000001E-4</c:v>
                </c:pt>
                <c:pt idx="75">
                  <c:v>1.0123640000000001E-4</c:v>
                </c:pt>
                <c:pt idx="76">
                  <c:v>7.4212260000000005E-5</c:v>
                </c:pt>
                <c:pt idx="77">
                  <c:v>1.3552599999999999E-4</c:v>
                </c:pt>
                <c:pt idx="78">
                  <c:v>5.2815110000000003E-5</c:v>
                </c:pt>
                <c:pt idx="79">
                  <c:v>1.6419640000000001E-5</c:v>
                </c:pt>
                <c:pt idx="80">
                  <c:v>2.0756439999999999E-5</c:v>
                </c:pt>
                <c:pt idx="81">
                  <c:v>2.077417E-5</c:v>
                </c:pt>
                <c:pt idx="82">
                  <c:v>3.960368E-5</c:v>
                </c:pt>
                <c:pt idx="83">
                  <c:v>6.3928849999999994E-5</c:v>
                </c:pt>
                <c:pt idx="84">
                  <c:v>1.442529E-5</c:v>
                </c:pt>
              </c:numCache>
            </c:numRef>
          </c:yVal>
          <c:smooth val="0"/>
          <c:extLst>
            <c:ext xmlns:c16="http://schemas.microsoft.com/office/drawing/2014/chart" uri="{C3380CC4-5D6E-409C-BE32-E72D297353CC}">
              <c16:uniqueId val="{00000006-015F-4087-B984-97AF172BEAB5}"/>
            </c:ext>
          </c:extLst>
        </c:ser>
        <c:dLbls>
          <c:showLegendKey val="0"/>
          <c:showVal val="0"/>
          <c:showCatName val="0"/>
          <c:showSerName val="0"/>
          <c:showPercent val="0"/>
          <c:showBubbleSize val="0"/>
        </c:dLbls>
        <c:axId val="854447343"/>
        <c:axId val="854442767"/>
      </c:scatterChart>
      <c:catAx>
        <c:axId val="78627231"/>
        <c:scaling>
          <c:orientation val="minMax"/>
        </c:scaling>
        <c:delete val="0"/>
        <c:axPos val="b"/>
        <c:numFmt formatCode="General" sourceLinked="1"/>
        <c:majorTickMark val="out"/>
        <c:minorTickMark val="none"/>
        <c:tickLblPos val="nextTo"/>
        <c:txPr>
          <a:bodyPr/>
          <a:lstStyle/>
          <a:p>
            <a:pPr>
              <a:defRPr sz="1200" b="1">
                <a:solidFill>
                  <a:sysClr val="windowText" lastClr="000000"/>
                </a:solidFill>
                <a:latin typeface="+mj-lt"/>
              </a:defRPr>
            </a:pPr>
            <a:endParaRPr lang="LID4096"/>
          </a:p>
        </c:txPr>
        <c:crossAx val="78627647"/>
        <c:crossesAt val="0"/>
        <c:auto val="1"/>
        <c:lblAlgn val="ctr"/>
        <c:lblOffset val="100"/>
        <c:tickLblSkip val="1"/>
        <c:noMultiLvlLbl val="0"/>
      </c:catAx>
      <c:valAx>
        <c:axId val="78627647"/>
        <c:scaling>
          <c:logBase val="10"/>
          <c:orientation val="minMax"/>
        </c:scaling>
        <c:delete val="0"/>
        <c:axPos val="l"/>
        <c:majorGridlines>
          <c:spPr>
            <a:ln w="9525" cap="flat" cmpd="sng" algn="ctr">
              <a:solidFill>
                <a:schemeClr val="tx1">
                  <a:lumMod val="15000"/>
                  <a:lumOff val="85000"/>
                </a:schemeClr>
              </a:solidFill>
              <a:round/>
            </a:ln>
            <a:effectLst/>
          </c:spPr>
        </c:majorGridlines>
        <c:minorGridlines>
          <c:spPr>
            <a:ln w="3175">
              <a:solidFill>
                <a:sysClr val="windowText" lastClr="000000">
                  <a:alpha val="40000"/>
                </a:sysClr>
              </a:solidFill>
            </a:ln>
          </c:spPr>
        </c:minorGridlines>
        <c:numFmt formatCode="General" sourceLinked="0"/>
        <c:majorTickMark val="none"/>
        <c:minorTickMark val="none"/>
        <c:tickLblPos val="low"/>
        <c:spPr>
          <a:noFill/>
          <a:ln w="9525" cap="flat" cmpd="sng" algn="ctr">
            <a:noFill/>
            <a:round/>
          </a:ln>
          <a:effectLst/>
        </c:spPr>
        <c:txPr>
          <a:bodyPr rot="-60000000" vert="horz"/>
          <a:lstStyle/>
          <a:p>
            <a:pPr>
              <a:defRPr sz="1100" b="0">
                <a:latin typeface="+mj-lt"/>
              </a:defRPr>
            </a:pPr>
            <a:endParaRPr lang="LID4096"/>
          </a:p>
        </c:txPr>
        <c:crossAx val="78627231"/>
        <c:crosses val="autoZero"/>
        <c:crossBetween val="between"/>
      </c:valAx>
      <c:valAx>
        <c:axId val="854442767"/>
        <c:scaling>
          <c:orientation val="minMax"/>
        </c:scaling>
        <c:delete val="0"/>
        <c:axPos val="r"/>
        <c:numFmt formatCode="0%" sourceLinked="0"/>
        <c:majorTickMark val="out"/>
        <c:minorTickMark val="none"/>
        <c:tickLblPos val="nextTo"/>
        <c:spPr>
          <a:ln>
            <a:noFill/>
          </a:ln>
        </c:spPr>
        <c:txPr>
          <a:bodyPr/>
          <a:lstStyle/>
          <a:p>
            <a:pPr>
              <a:defRPr sz="1200" b="0">
                <a:solidFill>
                  <a:srgbClr val="00B050"/>
                </a:solidFill>
                <a:latin typeface="+mj-lt"/>
              </a:defRPr>
            </a:pPr>
            <a:endParaRPr lang="LID4096"/>
          </a:p>
        </c:txPr>
        <c:crossAx val="854447343"/>
        <c:crosses val="max"/>
        <c:crossBetween val="midCat"/>
      </c:valAx>
      <c:valAx>
        <c:axId val="854447343"/>
        <c:scaling>
          <c:orientation val="minMax"/>
        </c:scaling>
        <c:delete val="1"/>
        <c:axPos val="t"/>
        <c:majorTickMark val="out"/>
        <c:minorTickMark val="none"/>
        <c:tickLblPos val="nextTo"/>
        <c:crossAx val="854442767"/>
        <c:crosses val="max"/>
        <c:crossBetween val="midCat"/>
      </c:valAx>
      <c:spPr>
        <a:noFill/>
        <a:ln>
          <a:noFill/>
        </a:ln>
      </c:spPr>
    </c:plotArea>
    <c:legend>
      <c:legendPos val="t"/>
      <c:layout>
        <c:manualLayout>
          <c:xMode val="edge"/>
          <c:yMode val="edge"/>
          <c:x val="0.16717794906454186"/>
          <c:y val="0"/>
          <c:w val="0.83282205093545814"/>
          <c:h val="0.11597542087610077"/>
        </c:manualLayout>
      </c:layout>
      <c:overlay val="0"/>
      <c:txPr>
        <a:bodyPr/>
        <a:lstStyle/>
        <a:p>
          <a:pPr>
            <a:defRPr sz="1000" b="0"/>
          </a:pPr>
          <a:endParaRPr lang="LID4096"/>
        </a:p>
      </c:txPr>
    </c:legend>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0176593538618534E-2"/>
          <c:y val="0.23322425497750005"/>
          <c:w val="0.86583248477562524"/>
          <c:h val="0.58699909669178874"/>
        </c:manualLayout>
      </c:layout>
      <c:barChart>
        <c:barDir val="col"/>
        <c:grouping val="clustered"/>
        <c:varyColors val="0"/>
        <c:ser>
          <c:idx val="11"/>
          <c:order val="4"/>
          <c:tx>
            <c:strRef>
              <c:f>F!$Y$4</c:f>
              <c:strCache>
                <c:ptCount val="1"/>
                <c:pt idx="0">
                  <c:v>CHD</c:v>
                </c:pt>
              </c:strCache>
            </c:strRef>
          </c:tx>
          <c:spPr>
            <a:solidFill>
              <a:schemeClr val="accent6">
                <a:lumMod val="80000"/>
              </a:schemeClr>
            </a:solidFill>
            <a:ln>
              <a:noFill/>
            </a:ln>
            <a:effectLst/>
          </c:spPr>
          <c:invertIfNegative val="0"/>
          <c:cat>
            <c:strRef>
              <c:f>F!$G$5:$G$2000</c:f>
              <c:strCache>
                <c:ptCount val="167"/>
                <c:pt idx="0">
                  <c:v>Head</c:v>
                </c:pt>
                <c:pt idx="27">
                  <c:v>  Ha</c:v>
                </c:pt>
                <c:pt idx="32">
                  <c:v>  Va</c:v>
                </c:pt>
                <c:pt idx="37">
                  <c:v>D</c:v>
                </c:pt>
                <c:pt idx="70">
                  <c:v>G</c:v>
                </c:pt>
                <c:pt idx="91">
                  <c:v>  _K1</c:v>
                </c:pt>
                <c:pt idx="106">
                  <c:v>  _K2</c:v>
                </c:pt>
                <c:pt idx="121">
                  <c:v>  _K3</c:v>
                </c:pt>
                <c:pt idx="136">
                  <c:v>  _K4</c:v>
                </c:pt>
                <c:pt idx="151">
                  <c:v>  _K5</c:v>
                </c:pt>
                <c:pt idx="166">
                  <c:v>RCH</c:v>
                </c:pt>
              </c:strCache>
            </c:strRef>
          </c:cat>
          <c:val>
            <c:numRef>
              <c:f>F!$Y$5:$Y$2000</c:f>
            </c:numRef>
          </c:val>
          <c:extLst>
            <c:ext xmlns:c16="http://schemas.microsoft.com/office/drawing/2014/chart" uri="{C3380CC4-5D6E-409C-BE32-E72D297353CC}">
              <c16:uniqueId val="{00000000-3F1A-4DD9-98C6-614F4D938CC2}"/>
            </c:ext>
          </c:extLst>
        </c:ser>
        <c:dLbls>
          <c:showLegendKey val="0"/>
          <c:showVal val="0"/>
          <c:showCatName val="0"/>
          <c:showSerName val="0"/>
          <c:showPercent val="0"/>
          <c:showBubbleSize val="0"/>
        </c:dLbls>
        <c:gapWidth val="0"/>
        <c:axId val="78627231"/>
        <c:axId val="78627647"/>
        <c:extLst/>
      </c:barChart>
      <c:barChart>
        <c:barDir val="col"/>
        <c:grouping val="percentStacked"/>
        <c:varyColors val="0"/>
        <c:ser>
          <c:idx val="0"/>
          <c:order val="0"/>
          <c:tx>
            <c:strRef>
              <c:f>F!$S$4</c:f>
              <c:strCache>
                <c:ptCount val="1"/>
                <c:pt idx="0">
                  <c:v>HEAD</c:v>
                </c:pt>
              </c:strCache>
            </c:strRef>
          </c:tx>
          <c:spPr>
            <a:solidFill>
              <a:srgbClr val="ABFFFF"/>
            </a:solidFill>
            <a:ln>
              <a:noFill/>
            </a:ln>
            <a:effectLst/>
          </c:spPr>
          <c:invertIfNegative val="0"/>
          <c:cat>
            <c:strRef>
              <c:f>F!$G$5:$G$2000</c:f>
              <c:strCache>
                <c:ptCount val="167"/>
                <c:pt idx="0">
                  <c:v>Head</c:v>
                </c:pt>
                <c:pt idx="27">
                  <c:v>  Ha</c:v>
                </c:pt>
                <c:pt idx="32">
                  <c:v>  Va</c:v>
                </c:pt>
                <c:pt idx="37">
                  <c:v>D</c:v>
                </c:pt>
                <c:pt idx="70">
                  <c:v>G</c:v>
                </c:pt>
                <c:pt idx="91">
                  <c:v>  _K1</c:v>
                </c:pt>
                <c:pt idx="106">
                  <c:v>  _K2</c:v>
                </c:pt>
                <c:pt idx="121">
                  <c:v>  _K3</c:v>
                </c:pt>
                <c:pt idx="136">
                  <c:v>  _K4</c:v>
                </c:pt>
                <c:pt idx="151">
                  <c:v>  _K5</c:v>
                </c:pt>
                <c:pt idx="166">
                  <c:v>RCH</c:v>
                </c:pt>
              </c:strCache>
            </c:strRef>
          </c:cat>
          <c:val>
            <c:numRef>
              <c:f>F!$S$5:$S$2000</c:f>
              <c:numCache>
                <c:formatCode>0%</c:formatCode>
                <c:ptCount val="19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9.4657719999999995E-4</c:v>
                </c:pt>
                <c:pt idx="28">
                  <c:v>3.09752E-4</c:v>
                </c:pt>
                <c:pt idx="29">
                  <c:v>1.235681E-3</c:v>
                </c:pt>
                <c:pt idx="30">
                  <c:v>6.7163360000000003E-4</c:v>
                </c:pt>
                <c:pt idx="31">
                  <c:v>5.6330539999999998E-4</c:v>
                </c:pt>
                <c:pt idx="32">
                  <c:v>5.0661629999999998E-4</c:v>
                </c:pt>
                <c:pt idx="33">
                  <c:v>3.131857E-3</c:v>
                </c:pt>
                <c:pt idx="34">
                  <c:v>5.4955870000000003E-4</c:v>
                </c:pt>
                <c:pt idx="35">
                  <c:v>3.5115900000000002E-3</c:v>
                </c:pt>
                <c:pt idx="36">
                  <c:v>1.4693110000000001E-3</c:v>
                </c:pt>
                <c:pt idx="37">
                  <c:v>9.2953930000000005E-4</c:v>
                </c:pt>
                <c:pt idx="38">
                  <c:v>4.8156320000000002E-3</c:v>
                </c:pt>
                <c:pt idx="39">
                  <c:v>4.6927550000000002E-4</c:v>
                </c:pt>
                <c:pt idx="40">
                  <c:v>7.0682419999999998E-3</c:v>
                </c:pt>
                <c:pt idx="41">
                  <c:v>9.6373270000000004E-4</c:v>
                </c:pt>
                <c:pt idx="42">
                  <c:v>1.0159640000000001E-3</c:v>
                </c:pt>
                <c:pt idx="43">
                  <c:v>2.247335E-4</c:v>
                </c:pt>
                <c:pt idx="44">
                  <c:v>1.050341E-3</c:v>
                </c:pt>
                <c:pt idx="45">
                  <c:v>7.5133730000000003E-4</c:v>
                </c:pt>
                <c:pt idx="46">
                  <c:v>1.055119E-3</c:v>
                </c:pt>
                <c:pt idx="47">
                  <c:v>9.9999999999999995E-7</c:v>
                </c:pt>
                <c:pt idx="48">
                  <c:v>9.9999999999999995E-7</c:v>
                </c:pt>
                <c:pt idx="49">
                  <c:v>2.43441E-4</c:v>
                </c:pt>
                <c:pt idx="50">
                  <c:v>3.7836910000000002E-4</c:v>
                </c:pt>
                <c:pt idx="51">
                  <c:v>3.5323419999999999E-3</c:v>
                </c:pt>
                <c:pt idx="52">
                  <c:v>3.260022E-4</c:v>
                </c:pt>
                <c:pt idx="53">
                  <c:v>2.0967389999999998E-3</c:v>
                </c:pt>
                <c:pt idx="54">
                  <c:v>9.385509E-4</c:v>
                </c:pt>
                <c:pt idx="55">
                  <c:v>7.4910250000000003E-5</c:v>
                </c:pt>
                <c:pt idx="56">
                  <c:v>7.4910250000000003E-5</c:v>
                </c:pt>
                <c:pt idx="57">
                  <c:v>5.7907240000000003E-5</c:v>
                </c:pt>
                <c:pt idx="58">
                  <c:v>1.6062199999999999E-4</c:v>
                </c:pt>
                <c:pt idx="59">
                  <c:v>1.4982050000000001E-4</c:v>
                </c:pt>
                <c:pt idx="60">
                  <c:v>1.3291879999999999E-5</c:v>
                </c:pt>
                <c:pt idx="61">
                  <c:v>7.5197719999999999E-4</c:v>
                </c:pt>
                <c:pt idx="62">
                  <c:v>2.528179E-4</c:v>
                </c:pt>
                <c:pt idx="63">
                  <c:v>7.5133730000000003E-4</c:v>
                </c:pt>
                <c:pt idx="64">
                  <c:v>9.46826E-5</c:v>
                </c:pt>
                <c:pt idx="65">
                  <c:v>9.46826E-5</c:v>
                </c:pt>
                <c:pt idx="66">
                  <c:v>2.627608E-3</c:v>
                </c:pt>
                <c:pt idx="67">
                  <c:v>1.508243E-3</c:v>
                </c:pt>
                <c:pt idx="68">
                  <c:v>2.2473069999999999E-4</c:v>
                </c:pt>
                <c:pt idx="69">
                  <c:v>2.3207140000000001E-4</c:v>
                </c:pt>
                <c:pt idx="70">
                  <c:v>1.4982050000000001E-4</c:v>
                </c:pt>
                <c:pt idx="71">
                  <c:v>8.9892300000000004E-4</c:v>
                </c:pt>
                <c:pt idx="72">
                  <c:v>2.4727159999999998E-3</c:v>
                </c:pt>
                <c:pt idx="73">
                  <c:v>3.4536480000000001E-3</c:v>
                </c:pt>
                <c:pt idx="74">
                  <c:v>6.7419219999999996E-4</c:v>
                </c:pt>
                <c:pt idx="75">
                  <c:v>1.8727559999999999E-3</c:v>
                </c:pt>
                <c:pt idx="76">
                  <c:v>5.9306920000000004E-3</c:v>
                </c:pt>
                <c:pt idx="77">
                  <c:v>2.4332580000000002E-3</c:v>
                </c:pt>
                <c:pt idx="78">
                  <c:v>2.2596249999999999E-3</c:v>
                </c:pt>
                <c:pt idx="79">
                  <c:v>2.2940229999999999E-4</c:v>
                </c:pt>
                <c:pt idx="80">
                  <c:v>2.910826E-3</c:v>
                </c:pt>
                <c:pt idx="81">
                  <c:v>3.7758790000000002E-3</c:v>
                </c:pt>
                <c:pt idx="82">
                  <c:v>4.006819E-3</c:v>
                </c:pt>
                <c:pt idx="83">
                  <c:v>5.5139239999999999E-3</c:v>
                </c:pt>
                <c:pt idx="84">
                  <c:v>3.7453220000000001E-3</c:v>
                </c:pt>
                <c:pt idx="85">
                  <c:v>9.3653929999999996E-3</c:v>
                </c:pt>
                <c:pt idx="86">
                  <c:v>6.3684249999999996E-3</c:v>
                </c:pt>
                <c:pt idx="87">
                  <c:v>2.6992549999999998E-3</c:v>
                </c:pt>
                <c:pt idx="88">
                  <c:v>1.348384E-3</c:v>
                </c:pt>
                <c:pt idx="89">
                  <c:v>1.574181E-3</c:v>
                </c:pt>
                <c:pt idx="90">
                  <c:v>8.2401269999999997E-4</c:v>
                </c:pt>
                <c:pt idx="91">
                  <c:v>7.8977270000000005E-5</c:v>
                </c:pt>
                <c:pt idx="92">
                  <c:v>1.8346040000000001E-4</c:v>
                </c:pt>
                <c:pt idx="93">
                  <c:v>2.5645110000000002E-4</c:v>
                </c:pt>
                <c:pt idx="94">
                  <c:v>1.9204340000000001E-4</c:v>
                </c:pt>
                <c:pt idx="95">
                  <c:v>1.006116E-3</c:v>
                </c:pt>
                <c:pt idx="96">
                  <c:v>3.8971239999999999E-4</c:v>
                </c:pt>
                <c:pt idx="97">
                  <c:v>6.2252179999999996E-4</c:v>
                </c:pt>
                <c:pt idx="98">
                  <c:v>2.7176370000000002E-3</c:v>
                </c:pt>
                <c:pt idx="99">
                  <c:v>7.5019620000000003E-4</c:v>
                </c:pt>
                <c:pt idx="100">
                  <c:v>1.759783E-4</c:v>
                </c:pt>
                <c:pt idx="101">
                  <c:v>1.0615469999999999E-3</c:v>
                </c:pt>
                <c:pt idx="102">
                  <c:v>9.9999999999999995E-7</c:v>
                </c:pt>
                <c:pt idx="103">
                  <c:v>2.7652150000000001E-4</c:v>
                </c:pt>
                <c:pt idx="104">
                  <c:v>9.3590829999999994E-5</c:v>
                </c:pt>
                <c:pt idx="105">
                  <c:v>5.4692199999999998E-5</c:v>
                </c:pt>
                <c:pt idx="106">
                  <c:v>1.4982050000000001E-4</c:v>
                </c:pt>
                <c:pt idx="107">
                  <c:v>2.2940229999999999E-4</c:v>
                </c:pt>
                <c:pt idx="108">
                  <c:v>5.2652129999999995E-4</c:v>
                </c:pt>
                <c:pt idx="109">
                  <c:v>9.46826E-5</c:v>
                </c:pt>
                <c:pt idx="110">
                  <c:v>1.893652E-4</c:v>
                </c:pt>
                <c:pt idx="111">
                  <c:v>6.9488690000000001E-4</c:v>
                </c:pt>
                <c:pt idx="112">
                  <c:v>1.6062199999999999E-4</c:v>
                </c:pt>
                <c:pt idx="113">
                  <c:v>6.4051769999999997E-3</c:v>
                </c:pt>
                <c:pt idx="114">
                  <c:v>1.893652E-4</c:v>
                </c:pt>
                <c:pt idx="115">
                  <c:v>9.46826E-5</c:v>
                </c:pt>
                <c:pt idx="116">
                  <c:v>9.9999999999999995E-7</c:v>
                </c:pt>
                <c:pt idx="117">
                  <c:v>5.7907240000000003E-5</c:v>
                </c:pt>
                <c:pt idx="118">
                  <c:v>9.9999999999999995E-7</c:v>
                </c:pt>
                <c:pt idx="119">
                  <c:v>2.2473069999999999E-4</c:v>
                </c:pt>
                <c:pt idx="120">
                  <c:v>7.4910250000000003E-5</c:v>
                </c:pt>
                <c:pt idx="121">
                  <c:v>9.46826E-5</c:v>
                </c:pt>
                <c:pt idx="122">
                  <c:v>3.260022E-4</c:v>
                </c:pt>
                <c:pt idx="123">
                  <c:v>1.623132E-3</c:v>
                </c:pt>
                <c:pt idx="124">
                  <c:v>9.46826E-5</c:v>
                </c:pt>
                <c:pt idx="125">
                  <c:v>2.9906980000000001E-4</c:v>
                </c:pt>
                <c:pt idx="126">
                  <c:v>5.9813970000000005E-4</c:v>
                </c:pt>
                <c:pt idx="127">
                  <c:v>3.0518510000000001E-4</c:v>
                </c:pt>
                <c:pt idx="128">
                  <c:v>4.578754E-3</c:v>
                </c:pt>
                <c:pt idx="129">
                  <c:v>3.4635809999999999E-4</c:v>
                </c:pt>
                <c:pt idx="130">
                  <c:v>1.4982050000000001E-4</c:v>
                </c:pt>
                <c:pt idx="131">
                  <c:v>1.4982050000000001E-4</c:v>
                </c:pt>
                <c:pt idx="132">
                  <c:v>7.4910250000000003E-5</c:v>
                </c:pt>
                <c:pt idx="133">
                  <c:v>1.4982050000000001E-4</c:v>
                </c:pt>
                <c:pt idx="134">
                  <c:v>7.4910250000000003E-5</c:v>
                </c:pt>
                <c:pt idx="135">
                  <c:v>7.4910250000000003E-5</c:v>
                </c:pt>
                <c:pt idx="136">
                  <c:v>4.8958780000000002E-5</c:v>
                </c:pt>
                <c:pt idx="137">
                  <c:v>7.3211689999999998E-4</c:v>
                </c:pt>
                <c:pt idx="138">
                  <c:v>5.4702769999999998E-2</c:v>
                </c:pt>
                <c:pt idx="139" formatCode="0.00000%">
                  <c:v>6.7951950000000002E-4</c:v>
                </c:pt>
                <c:pt idx="140" formatCode="0.00000%">
                  <c:v>7.043498E-4</c:v>
                </c:pt>
                <c:pt idx="141" formatCode="0.00000%">
                  <c:v>3.61455E-4</c:v>
                </c:pt>
                <c:pt idx="142" formatCode="0.00000%">
                  <c:v>5.1047180000000003E-4</c:v>
                </c:pt>
                <c:pt idx="143" formatCode="0.00000%">
                  <c:v>5.4711739999999999E-4</c:v>
                </c:pt>
                <c:pt idx="144" formatCode="0.00000%">
                  <c:v>1.525504E-4</c:v>
                </c:pt>
                <c:pt idx="145" formatCode="0.00000%">
                  <c:v>9.9424810000000005E-5</c:v>
                </c:pt>
                <c:pt idx="146" formatCode="0.00000%">
                  <c:v>5.4896089999999997E-5</c:v>
                </c:pt>
                <c:pt idx="147">
                  <c:v>3.5834709999999998E-5</c:v>
                </c:pt>
                <c:pt idx="148">
                  <c:v>9.295838E-5</c:v>
                </c:pt>
                <c:pt idx="149">
                  <c:v>4.2986109999999999E-5</c:v>
                </c:pt>
                <c:pt idx="150">
                  <c:v>3.0397289999999999E-4</c:v>
                </c:pt>
                <c:pt idx="151">
                  <c:v>9.9999999999999995E-7</c:v>
                </c:pt>
                <c:pt idx="152">
                  <c:v>2.3107720000000001E-4</c:v>
                </c:pt>
                <c:pt idx="153">
                  <c:v>7.2812409999999995E-4</c:v>
                </c:pt>
                <c:pt idx="154">
                  <c:v>4.9192889999999996E-4</c:v>
                </c:pt>
                <c:pt idx="155">
                  <c:v>8.7159080000000005E-4</c:v>
                </c:pt>
                <c:pt idx="156">
                  <c:v>2.9345439999999999E-4</c:v>
                </c:pt>
                <c:pt idx="157">
                  <c:v>2.1616490000000001E-4</c:v>
                </c:pt>
                <c:pt idx="158">
                  <c:v>3.5134329999999999E-4</c:v>
                </c:pt>
                <c:pt idx="159">
                  <c:v>8.6583249999999998E-5</c:v>
                </c:pt>
                <c:pt idx="160">
                  <c:v>2.9446520000000001E-5</c:v>
                </c:pt>
                <c:pt idx="161">
                  <c:v>5.4965079999999999E-5</c:v>
                </c:pt>
                <c:pt idx="162">
                  <c:v>2.4099000000000001E-5</c:v>
                </c:pt>
                <c:pt idx="163">
                  <c:v>8.6957240000000004E-5</c:v>
                </c:pt>
                <c:pt idx="164">
                  <c:v>1.9144839999999999E-5</c:v>
                </c:pt>
                <c:pt idx="165">
                  <c:v>2.1401949999999999E-5</c:v>
                </c:pt>
                <c:pt idx="166">
                  <c:v>7.4910250000000003E-5</c:v>
                </c:pt>
                <c:pt idx="167">
                  <c:v>1.6062199999999999E-4</c:v>
                </c:pt>
                <c:pt idx="168">
                  <c:v>2.528179E-4</c:v>
                </c:pt>
                <c:pt idx="169">
                  <c:v>1.3792949999999999E-4</c:v>
                </c:pt>
                <c:pt idx="170">
                  <c:v>1.5074509999999999E-3</c:v>
                </c:pt>
                <c:pt idx="171">
                  <c:v>1.893652E-4</c:v>
                </c:pt>
                <c:pt idx="172">
                  <c:v>9.9999999999999995E-7</c:v>
                </c:pt>
                <c:pt idx="173">
                  <c:v>3.5542720000000002E-4</c:v>
                </c:pt>
                <c:pt idx="174">
                  <c:v>1.3792949999999999E-4</c:v>
                </c:pt>
                <c:pt idx="175">
                  <c:v>1.893652E-4</c:v>
                </c:pt>
                <c:pt idx="176">
                  <c:v>5.2437290000000004E-4</c:v>
                </c:pt>
                <c:pt idx="177">
                  <c:v>7.4910250000000003E-5</c:v>
                </c:pt>
                <c:pt idx="178">
                  <c:v>3.745512E-4</c:v>
                </c:pt>
                <c:pt idx="179">
                  <c:v>3.745512E-4</c:v>
                </c:pt>
                <c:pt idx="180">
                  <c:v>1.4982050000000001E-4</c:v>
                </c:pt>
                <c:pt idx="181">
                  <c:v>2.2473069999999999E-4</c:v>
                </c:pt>
                <c:pt idx="182">
                  <c:v>1.4982050000000001E-4</c:v>
                </c:pt>
                <c:pt idx="183">
                  <c:v>1.4982050000000001E-4</c:v>
                </c:pt>
                <c:pt idx="184">
                  <c:v>1.4982050000000001E-4</c:v>
                </c:pt>
                <c:pt idx="185">
                  <c:v>1.4982050000000001E-4</c:v>
                </c:pt>
                <c:pt idx="186">
                  <c:v>7.4910250000000003E-5</c:v>
                </c:pt>
                <c:pt idx="187">
                  <c:v>1.4982050000000001E-4</c:v>
                </c:pt>
                <c:pt idx="188">
                  <c:v>7.4910250000000003E-5</c:v>
                </c:pt>
                <c:pt idx="189">
                  <c:v>3.745512E-4</c:v>
                </c:pt>
                <c:pt idx="190">
                  <c:v>2.2473069999999999E-4</c:v>
                </c:pt>
                <c:pt idx="191">
                  <c:v>1.4982050000000001E-4</c:v>
                </c:pt>
                <c:pt idx="192">
                  <c:v>1.7372169999999999E-4</c:v>
                </c:pt>
                <c:pt idx="193">
                  <c:v>2.2940229999999999E-4</c:v>
                </c:pt>
                <c:pt idx="194">
                  <c:v>1.6062199999999999E-4</c:v>
                </c:pt>
                <c:pt idx="195">
                  <c:v>7.4910250000000003E-5</c:v>
                </c:pt>
                <c:pt idx="196">
                  <c:v>7.4910250000000003E-5</c:v>
                </c:pt>
                <c:pt idx="197">
                  <c:v>1.4982050000000001E-4</c:v>
                </c:pt>
              </c:numCache>
            </c:numRef>
          </c:val>
          <c:extLst>
            <c:ext xmlns:c16="http://schemas.microsoft.com/office/drawing/2014/chart" uri="{C3380CC4-5D6E-409C-BE32-E72D297353CC}">
              <c16:uniqueId val="{00000001-3F1A-4DD9-98C6-614F4D938CC2}"/>
            </c:ext>
          </c:extLst>
        </c:ser>
        <c:ser>
          <c:idx val="1"/>
          <c:order val="1"/>
          <c:tx>
            <c:strRef>
              <c:f>F!$T$4</c:f>
              <c:strCache>
                <c:ptCount val="1"/>
                <c:pt idx="0">
                  <c:v>DRN</c:v>
                </c:pt>
              </c:strCache>
            </c:strRef>
          </c:tx>
          <c:spPr>
            <a:solidFill>
              <a:schemeClr val="accent4"/>
            </a:solidFill>
            <a:ln>
              <a:noFill/>
            </a:ln>
            <a:effectLst/>
          </c:spPr>
          <c:invertIfNegative val="0"/>
          <c:cat>
            <c:strRef>
              <c:f>F!$G$5:$G$2000</c:f>
              <c:strCache>
                <c:ptCount val="167"/>
                <c:pt idx="0">
                  <c:v>Head</c:v>
                </c:pt>
                <c:pt idx="27">
                  <c:v>  Ha</c:v>
                </c:pt>
                <c:pt idx="32">
                  <c:v>  Va</c:v>
                </c:pt>
                <c:pt idx="37">
                  <c:v>D</c:v>
                </c:pt>
                <c:pt idx="70">
                  <c:v>G</c:v>
                </c:pt>
                <c:pt idx="91">
                  <c:v>  _K1</c:v>
                </c:pt>
                <c:pt idx="106">
                  <c:v>  _K2</c:v>
                </c:pt>
                <c:pt idx="121">
                  <c:v>  _K3</c:v>
                </c:pt>
                <c:pt idx="136">
                  <c:v>  _K4</c:v>
                </c:pt>
                <c:pt idx="151">
                  <c:v>  _K5</c:v>
                </c:pt>
                <c:pt idx="166">
                  <c:v>RCH</c:v>
                </c:pt>
              </c:strCache>
            </c:strRef>
          </c:cat>
          <c:val>
            <c:numRef>
              <c:f>F!$T$5:$T$2000</c:f>
              <c:numCache>
                <c:formatCode>0%</c:formatCode>
                <c:ptCount val="19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3.9382529999999998E-4</c:v>
                </c:pt>
                <c:pt idx="28">
                  <c:v>1.093264E-4</c:v>
                </c:pt>
                <c:pt idx="29">
                  <c:v>1.509483E-4</c:v>
                </c:pt>
                <c:pt idx="30">
                  <c:v>7.3463350000000001E-4</c:v>
                </c:pt>
                <c:pt idx="31">
                  <c:v>7.9039360000000001E-4</c:v>
                </c:pt>
                <c:pt idx="32">
                  <c:v>1.2638490000000001E-4</c:v>
                </c:pt>
                <c:pt idx="33">
                  <c:v>2.0829500000000001E-3</c:v>
                </c:pt>
                <c:pt idx="34">
                  <c:v>1.3747450000000001E-4</c:v>
                </c:pt>
                <c:pt idx="35">
                  <c:v>3.3940499999999998E-4</c:v>
                </c:pt>
                <c:pt idx="36">
                  <c:v>3.1044159999999999E-4</c:v>
                </c:pt>
                <c:pt idx="37">
                  <c:v>4.839078E-4</c:v>
                </c:pt>
                <c:pt idx="38">
                  <c:v>4.0784669999999997E-3</c:v>
                </c:pt>
                <c:pt idx="39">
                  <c:v>1.683217E-4</c:v>
                </c:pt>
                <c:pt idx="40">
                  <c:v>9.194327E-4</c:v>
                </c:pt>
                <c:pt idx="41">
                  <c:v>1.008592E-3</c:v>
                </c:pt>
                <c:pt idx="42">
                  <c:v>1.3416649999999999E-3</c:v>
                </c:pt>
                <c:pt idx="43">
                  <c:v>1.6179749999999999E-4</c:v>
                </c:pt>
                <c:pt idx="44">
                  <c:v>5.7080529999999996E-4</c:v>
                </c:pt>
                <c:pt idx="45">
                  <c:v>5.9603420000000002E-4</c:v>
                </c:pt>
                <c:pt idx="46">
                  <c:v>2.1017290000000001E-3</c:v>
                </c:pt>
                <c:pt idx="47">
                  <c:v>5.2119120000000002E-4</c:v>
                </c:pt>
                <c:pt idx="48">
                  <c:v>8.5360179999999995E-5</c:v>
                </c:pt>
                <c:pt idx="49">
                  <c:v>3.1188789999999999E-4</c:v>
                </c:pt>
                <c:pt idx="50">
                  <c:v>4.5947449999999998E-4</c:v>
                </c:pt>
                <c:pt idx="51">
                  <c:v>4.3164960000000004E-3</c:v>
                </c:pt>
                <c:pt idx="52">
                  <c:v>3.4385170000000002E-4</c:v>
                </c:pt>
                <c:pt idx="53">
                  <c:v>1.9330040000000001E-3</c:v>
                </c:pt>
                <c:pt idx="54">
                  <c:v>1.1341400000000001E-3</c:v>
                </c:pt>
                <c:pt idx="55">
                  <c:v>7.7119580000000005E-5</c:v>
                </c:pt>
                <c:pt idx="56">
                  <c:v>9.200426E-5</c:v>
                </c:pt>
                <c:pt idx="57">
                  <c:v>1.4087050000000001E-4</c:v>
                </c:pt>
                <c:pt idx="58">
                  <c:v>1.4096470000000001E-4</c:v>
                </c:pt>
                <c:pt idx="59">
                  <c:v>1.298587E-4</c:v>
                </c:pt>
                <c:pt idx="60">
                  <c:v>7.8353179999999999E-5</c:v>
                </c:pt>
                <c:pt idx="61">
                  <c:v>2.045785E-4</c:v>
                </c:pt>
                <c:pt idx="62">
                  <c:v>1.5474870000000001E-4</c:v>
                </c:pt>
                <c:pt idx="63">
                  <c:v>6.9343089999999996E-4</c:v>
                </c:pt>
                <c:pt idx="64">
                  <c:v>1.484999E-4</c:v>
                </c:pt>
                <c:pt idx="65">
                  <c:v>1.7330310000000001E-4</c:v>
                </c:pt>
                <c:pt idx="66">
                  <c:v>1.213155E-3</c:v>
                </c:pt>
                <c:pt idx="67">
                  <c:v>8.1807050000000001E-4</c:v>
                </c:pt>
                <c:pt idx="68">
                  <c:v>3.8177410000000001E-4</c:v>
                </c:pt>
                <c:pt idx="69">
                  <c:v>1.973934E-4</c:v>
                </c:pt>
                <c:pt idx="70">
                  <c:v>2.046812E-4</c:v>
                </c:pt>
                <c:pt idx="71">
                  <c:v>1.85446E-3</c:v>
                </c:pt>
                <c:pt idx="72">
                  <c:v>1.643149E-3</c:v>
                </c:pt>
                <c:pt idx="73">
                  <c:v>6.4508450000000004E-4</c:v>
                </c:pt>
                <c:pt idx="74">
                  <c:v>1.3866590000000001E-4</c:v>
                </c:pt>
                <c:pt idx="75">
                  <c:v>3.4809979999999999E-4</c:v>
                </c:pt>
                <c:pt idx="76">
                  <c:v>9.4925269999999995E-4</c:v>
                </c:pt>
                <c:pt idx="77">
                  <c:v>6.3212580000000004E-4</c:v>
                </c:pt>
                <c:pt idx="78">
                  <c:v>1.0761620000000001E-3</c:v>
                </c:pt>
                <c:pt idx="79">
                  <c:v>1.977414E-4</c:v>
                </c:pt>
                <c:pt idx="80">
                  <c:v>1.27151E-3</c:v>
                </c:pt>
                <c:pt idx="81">
                  <c:v>1.74321E-3</c:v>
                </c:pt>
                <c:pt idx="82">
                  <c:v>1.816509E-3</c:v>
                </c:pt>
                <c:pt idx="83">
                  <c:v>7.4256080000000002E-4</c:v>
                </c:pt>
                <c:pt idx="84">
                  <c:v>8.0642430000000002E-4</c:v>
                </c:pt>
                <c:pt idx="85">
                  <c:v>2.185794E-3</c:v>
                </c:pt>
                <c:pt idx="86">
                  <c:v>1.4737839999999999E-3</c:v>
                </c:pt>
                <c:pt idx="87">
                  <c:v>8.5219009999999999E-4</c:v>
                </c:pt>
                <c:pt idx="88">
                  <c:v>1.0830379999999999E-3</c:v>
                </c:pt>
                <c:pt idx="89">
                  <c:v>1.5188210000000001E-3</c:v>
                </c:pt>
                <c:pt idx="90">
                  <c:v>1.706085E-3</c:v>
                </c:pt>
                <c:pt idx="91">
                  <c:v>1.337147E-5</c:v>
                </c:pt>
                <c:pt idx="92">
                  <c:v>9.8615449999999994E-5</c:v>
                </c:pt>
                <c:pt idx="93">
                  <c:v>7.8914529999999993E-5</c:v>
                </c:pt>
                <c:pt idx="94">
                  <c:v>1.662375E-4</c:v>
                </c:pt>
                <c:pt idx="95">
                  <c:v>2.9131190000000003E-4</c:v>
                </c:pt>
                <c:pt idx="96">
                  <c:v>1.2395970000000001E-4</c:v>
                </c:pt>
                <c:pt idx="97">
                  <c:v>1.2591960000000001E-4</c:v>
                </c:pt>
                <c:pt idx="98">
                  <c:v>1.347376E-3</c:v>
                </c:pt>
                <c:pt idx="99">
                  <c:v>2.9448089999999999E-4</c:v>
                </c:pt>
                <c:pt idx="100">
                  <c:v>1.499247E-4</c:v>
                </c:pt>
                <c:pt idx="101">
                  <c:v>7.9292909999999998E-4</c:v>
                </c:pt>
                <c:pt idx="102">
                  <c:v>4.008959E-4</c:v>
                </c:pt>
                <c:pt idx="103">
                  <c:v>2.3270690000000001E-4</c:v>
                </c:pt>
                <c:pt idx="104">
                  <c:v>7.8572279999999998E-5</c:v>
                </c:pt>
                <c:pt idx="105">
                  <c:v>7.643235E-5</c:v>
                </c:pt>
                <c:pt idx="106">
                  <c:v>8.3042579999999995E-5</c:v>
                </c:pt>
                <c:pt idx="107">
                  <c:v>1.3539119999999999E-4</c:v>
                </c:pt>
                <c:pt idx="108">
                  <c:v>1.5553649999999999E-4</c:v>
                </c:pt>
                <c:pt idx="109">
                  <c:v>1.563003E-4</c:v>
                </c:pt>
                <c:pt idx="110">
                  <c:v>1.2743530000000001E-4</c:v>
                </c:pt>
                <c:pt idx="111">
                  <c:v>4.7564400000000002E-5</c:v>
                </c:pt>
                <c:pt idx="112">
                  <c:v>1.3731729999999999E-4</c:v>
                </c:pt>
                <c:pt idx="113">
                  <c:v>1.800198E-3</c:v>
                </c:pt>
                <c:pt idx="114">
                  <c:v>1.4338449999999999E-4</c:v>
                </c:pt>
                <c:pt idx="115">
                  <c:v>1.146342E-4</c:v>
                </c:pt>
                <c:pt idx="116">
                  <c:v>1.026934E-4</c:v>
                </c:pt>
                <c:pt idx="117">
                  <c:v>7.5730090000000001E-5</c:v>
                </c:pt>
                <c:pt idx="118">
                  <c:v>7.0779439999999998E-5</c:v>
                </c:pt>
                <c:pt idx="119">
                  <c:v>1.347745E-4</c:v>
                </c:pt>
                <c:pt idx="120">
                  <c:v>1.499265E-4</c:v>
                </c:pt>
                <c:pt idx="121">
                  <c:v>1.348051E-4</c:v>
                </c:pt>
                <c:pt idx="122">
                  <c:v>8.8266749999999996E-5</c:v>
                </c:pt>
                <c:pt idx="123">
                  <c:v>3.9771739999999999E-4</c:v>
                </c:pt>
                <c:pt idx="124">
                  <c:v>6.4889740000000006E-5</c:v>
                </c:pt>
                <c:pt idx="125">
                  <c:v>8.0190990000000005E-5</c:v>
                </c:pt>
                <c:pt idx="126">
                  <c:v>1.7536240000000001E-4</c:v>
                </c:pt>
                <c:pt idx="127">
                  <c:v>1.507391E-4</c:v>
                </c:pt>
                <c:pt idx="128">
                  <c:v>7.8384549999999998E-4</c:v>
                </c:pt>
                <c:pt idx="129">
                  <c:v>9.2348030000000006E-5</c:v>
                </c:pt>
                <c:pt idx="130">
                  <c:v>9.7736119999999996E-5</c:v>
                </c:pt>
                <c:pt idx="131">
                  <c:v>1.406205E-4</c:v>
                </c:pt>
                <c:pt idx="132">
                  <c:v>9.9837030000000002E-5</c:v>
                </c:pt>
                <c:pt idx="133">
                  <c:v>8.0113959999999996E-5</c:v>
                </c:pt>
                <c:pt idx="134">
                  <c:v>1.045462E-4</c:v>
                </c:pt>
                <c:pt idx="135">
                  <c:v>7.6347710000000002E-5</c:v>
                </c:pt>
                <c:pt idx="136">
                  <c:v>4.1655030000000002E-5</c:v>
                </c:pt>
                <c:pt idx="137">
                  <c:v>3.7431239999999999E-4</c:v>
                </c:pt>
                <c:pt idx="138">
                  <c:v>1.268236E-2</c:v>
                </c:pt>
                <c:pt idx="139">
                  <c:v>2.4623670000000001E-4</c:v>
                </c:pt>
                <c:pt idx="140">
                  <c:v>1.2999419999999999E-4</c:v>
                </c:pt>
                <c:pt idx="141">
                  <c:v>1.206036E-4</c:v>
                </c:pt>
                <c:pt idx="142">
                  <c:v>7.5715709999999998E-5</c:v>
                </c:pt>
                <c:pt idx="143">
                  <c:v>2.0222719999999999E-4</c:v>
                </c:pt>
                <c:pt idx="144">
                  <c:v>1.140871E-4</c:v>
                </c:pt>
                <c:pt idx="145">
                  <c:v>8.2476349999999999E-5</c:v>
                </c:pt>
                <c:pt idx="146">
                  <c:v>3.8443070000000003E-5</c:v>
                </c:pt>
                <c:pt idx="147">
                  <c:v>2.689869E-5</c:v>
                </c:pt>
                <c:pt idx="148">
                  <c:v>6.0115979999999997E-5</c:v>
                </c:pt>
                <c:pt idx="149">
                  <c:v>1.2250729999999999E-4</c:v>
                </c:pt>
                <c:pt idx="150">
                  <c:v>1.6991900000000001E-4</c:v>
                </c:pt>
                <c:pt idx="151">
                  <c:v>4.0033690000000002E-5</c:v>
                </c:pt>
                <c:pt idx="152">
                  <c:v>3.1873300000000003E-4</c:v>
                </c:pt>
                <c:pt idx="153">
                  <c:v>2.8190270000000002E-4</c:v>
                </c:pt>
                <c:pt idx="154">
                  <c:v>2.2063850000000001E-4</c:v>
                </c:pt>
                <c:pt idx="155">
                  <c:v>1.463123E-4</c:v>
                </c:pt>
                <c:pt idx="156">
                  <c:v>6.3000010000000001E-5</c:v>
                </c:pt>
                <c:pt idx="157">
                  <c:v>4.3258930000000002E-5</c:v>
                </c:pt>
                <c:pt idx="158">
                  <c:v>1.664878E-4</c:v>
                </c:pt>
                <c:pt idx="159">
                  <c:v>1.0799530000000001E-4</c:v>
                </c:pt>
                <c:pt idx="160">
                  <c:v>3.1570270000000003E-5</c:v>
                </c:pt>
                <c:pt idx="161">
                  <c:v>2.3845900000000002E-5</c:v>
                </c:pt>
                <c:pt idx="162">
                  <c:v>4.4098940000000002E-5</c:v>
                </c:pt>
                <c:pt idx="163">
                  <c:v>6.5857990000000005E-5</c:v>
                </c:pt>
                <c:pt idx="164">
                  <c:v>1.5503340000000001E-4</c:v>
                </c:pt>
                <c:pt idx="165">
                  <c:v>2.9821330000000001E-5</c:v>
                </c:pt>
                <c:pt idx="166">
                  <c:v>1.4642529999999999E-4</c:v>
                </c:pt>
                <c:pt idx="167">
                  <c:v>1.2579560000000001E-4</c:v>
                </c:pt>
                <c:pt idx="168">
                  <c:v>1.529298E-4</c:v>
                </c:pt>
                <c:pt idx="169">
                  <c:v>1.265513E-4</c:v>
                </c:pt>
                <c:pt idx="170">
                  <c:v>1.8404669999999999E-4</c:v>
                </c:pt>
                <c:pt idx="171">
                  <c:v>1.4378249999999999E-4</c:v>
                </c:pt>
                <c:pt idx="172">
                  <c:v>6.065866E-5</c:v>
                </c:pt>
                <c:pt idx="173">
                  <c:v>1.5401520000000001E-4</c:v>
                </c:pt>
                <c:pt idx="174">
                  <c:v>8.8707859999999995E-5</c:v>
                </c:pt>
                <c:pt idx="175">
                  <c:v>1.340395E-4</c:v>
                </c:pt>
                <c:pt idx="176">
                  <c:v>1.276122E-4</c:v>
                </c:pt>
                <c:pt idx="177">
                  <c:v>1.1229459999999999E-4</c:v>
                </c:pt>
                <c:pt idx="178">
                  <c:v>1.972876E-4</c:v>
                </c:pt>
                <c:pt idx="179">
                  <c:v>2.2619480000000001E-4</c:v>
                </c:pt>
                <c:pt idx="180">
                  <c:v>5.7248979999999999E-5</c:v>
                </c:pt>
                <c:pt idx="181">
                  <c:v>2.046215E-4</c:v>
                </c:pt>
                <c:pt idx="182">
                  <c:v>1.8249020000000001E-4</c:v>
                </c:pt>
                <c:pt idx="183">
                  <c:v>1.486763E-4</c:v>
                </c:pt>
                <c:pt idx="184">
                  <c:v>1.6682550000000001E-4</c:v>
                </c:pt>
                <c:pt idx="185">
                  <c:v>5.6461449999999998E-5</c:v>
                </c:pt>
                <c:pt idx="186">
                  <c:v>1.2298640000000001E-4</c:v>
                </c:pt>
                <c:pt idx="187">
                  <c:v>1.2088289999999999E-4</c:v>
                </c:pt>
                <c:pt idx="188">
                  <c:v>6.417711E-5</c:v>
                </c:pt>
                <c:pt idx="189">
                  <c:v>2.6486249999999999E-4</c:v>
                </c:pt>
                <c:pt idx="190">
                  <c:v>3.2201920000000002E-5</c:v>
                </c:pt>
                <c:pt idx="191">
                  <c:v>1.642732E-4</c:v>
                </c:pt>
                <c:pt idx="192">
                  <c:v>1.4020600000000001E-4</c:v>
                </c:pt>
                <c:pt idx="193">
                  <c:v>1.5055830000000001E-4</c:v>
                </c:pt>
                <c:pt idx="194">
                  <c:v>1.3706229999999999E-4</c:v>
                </c:pt>
                <c:pt idx="195">
                  <c:v>1.375991E-4</c:v>
                </c:pt>
                <c:pt idx="196">
                  <c:v>1.505547E-4</c:v>
                </c:pt>
                <c:pt idx="197">
                  <c:v>1.363189E-4</c:v>
                </c:pt>
              </c:numCache>
            </c:numRef>
          </c:val>
          <c:extLst>
            <c:ext xmlns:c16="http://schemas.microsoft.com/office/drawing/2014/chart" uri="{C3380CC4-5D6E-409C-BE32-E72D297353CC}">
              <c16:uniqueId val="{00000002-3F1A-4DD9-98C6-614F4D938CC2}"/>
            </c:ext>
          </c:extLst>
        </c:ser>
        <c:ser>
          <c:idx val="2"/>
          <c:order val="2"/>
          <c:tx>
            <c:strRef>
              <c:f>F!$X$4</c:f>
              <c:strCache>
                <c:ptCount val="1"/>
                <c:pt idx="0">
                  <c:v>GHB</c:v>
                </c:pt>
              </c:strCache>
            </c:strRef>
          </c:tx>
          <c:spPr>
            <a:solidFill>
              <a:schemeClr val="accent6"/>
            </a:solidFill>
            <a:ln>
              <a:noFill/>
            </a:ln>
            <a:effectLst/>
          </c:spPr>
          <c:invertIfNegative val="0"/>
          <c:cat>
            <c:strRef>
              <c:f>F!$G$5:$G$2000</c:f>
              <c:strCache>
                <c:ptCount val="167"/>
                <c:pt idx="0">
                  <c:v>Head</c:v>
                </c:pt>
                <c:pt idx="27">
                  <c:v>  Ha</c:v>
                </c:pt>
                <c:pt idx="32">
                  <c:v>  Va</c:v>
                </c:pt>
                <c:pt idx="37">
                  <c:v>D</c:v>
                </c:pt>
                <c:pt idx="70">
                  <c:v>G</c:v>
                </c:pt>
                <c:pt idx="91">
                  <c:v>  _K1</c:v>
                </c:pt>
                <c:pt idx="106">
                  <c:v>  _K2</c:v>
                </c:pt>
                <c:pt idx="121">
                  <c:v>  _K3</c:v>
                </c:pt>
                <c:pt idx="136">
                  <c:v>  _K4</c:v>
                </c:pt>
                <c:pt idx="151">
                  <c:v>  _K5</c:v>
                </c:pt>
                <c:pt idx="166">
                  <c:v>RCH</c:v>
                </c:pt>
              </c:strCache>
            </c:strRef>
          </c:cat>
          <c:val>
            <c:numRef>
              <c:f>F!$X$5:$X$2000</c:f>
              <c:numCache>
                <c:formatCode>0%</c:formatCode>
                <c:ptCount val="19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6.2089789999999996E-5</c:v>
                </c:pt>
                <c:pt idx="28">
                  <c:v>1.645751E-5</c:v>
                </c:pt>
                <c:pt idx="29">
                  <c:v>3.0056190000000001E-5</c:v>
                </c:pt>
                <c:pt idx="30">
                  <c:v>2.256064E-4</c:v>
                </c:pt>
                <c:pt idx="31">
                  <c:v>3.3009560000000002E-4</c:v>
                </c:pt>
                <c:pt idx="32">
                  <c:v>3.3450639999999997E-5</c:v>
                </c:pt>
                <c:pt idx="33">
                  <c:v>1.8437409999999999E-4</c:v>
                </c:pt>
                <c:pt idx="34">
                  <c:v>2.6112229999999999E-5</c:v>
                </c:pt>
                <c:pt idx="35">
                  <c:v>2.4495689999999999E-4</c:v>
                </c:pt>
                <c:pt idx="36">
                  <c:v>1.393345E-4</c:v>
                </c:pt>
                <c:pt idx="37">
                  <c:v>6.2946469999999996E-5</c:v>
                </c:pt>
                <c:pt idx="38">
                  <c:v>2.296291E-4</c:v>
                </c:pt>
                <c:pt idx="39">
                  <c:v>1.477532E-5</c:v>
                </c:pt>
                <c:pt idx="40">
                  <c:v>2.7792719999999998E-4</c:v>
                </c:pt>
                <c:pt idx="41">
                  <c:v>6.1309520000000001E-5</c:v>
                </c:pt>
                <c:pt idx="42">
                  <c:v>5.7995180000000002E-5</c:v>
                </c:pt>
                <c:pt idx="43">
                  <c:v>1.183194E-5</c:v>
                </c:pt>
                <c:pt idx="44">
                  <c:v>2.560312E-5</c:v>
                </c:pt>
                <c:pt idx="45">
                  <c:v>4.141089E-5</c:v>
                </c:pt>
                <c:pt idx="46">
                  <c:v>1.911092E-4</c:v>
                </c:pt>
                <c:pt idx="47">
                  <c:v>1.164123E-4</c:v>
                </c:pt>
                <c:pt idx="48">
                  <c:v>4.8427539999999996E-6</c:v>
                </c:pt>
                <c:pt idx="49">
                  <c:v>3.167949E-5</c:v>
                </c:pt>
                <c:pt idx="50">
                  <c:v>5.5830759999999998E-5</c:v>
                </c:pt>
                <c:pt idx="51">
                  <c:v>1.7303079999999999E-4</c:v>
                </c:pt>
                <c:pt idx="52">
                  <c:v>1.4850950000000001E-5</c:v>
                </c:pt>
                <c:pt idx="53">
                  <c:v>1.556048E-4</c:v>
                </c:pt>
                <c:pt idx="54">
                  <c:v>1.066703E-4</c:v>
                </c:pt>
                <c:pt idx="55">
                  <c:v>4.4718839999999999E-6</c:v>
                </c:pt>
                <c:pt idx="56">
                  <c:v>5.4290820000000002E-6</c:v>
                </c:pt>
                <c:pt idx="57">
                  <c:v>4.802655E-6</c:v>
                </c:pt>
                <c:pt idx="58">
                  <c:v>1.079128E-5</c:v>
                </c:pt>
                <c:pt idx="59">
                  <c:v>1.133722E-5</c:v>
                </c:pt>
                <c:pt idx="60">
                  <c:v>4.612828E-6</c:v>
                </c:pt>
                <c:pt idx="61">
                  <c:v>1.8235749999999999E-5</c:v>
                </c:pt>
                <c:pt idx="62">
                  <c:v>2.798664E-5</c:v>
                </c:pt>
                <c:pt idx="63">
                  <c:v>1.4200359999999999E-5</c:v>
                </c:pt>
                <c:pt idx="64">
                  <c:v>3.9838030000000003E-5</c:v>
                </c:pt>
                <c:pt idx="65">
                  <c:v>2.2044629999999999E-6</c:v>
                </c:pt>
                <c:pt idx="66">
                  <c:v>9.2790139999999994E-5</c:v>
                </c:pt>
                <c:pt idx="67">
                  <c:v>8.7441879999999999E-5</c:v>
                </c:pt>
                <c:pt idx="68">
                  <c:v>1.264132E-5</c:v>
                </c:pt>
                <c:pt idx="69">
                  <c:v>1.088059E-5</c:v>
                </c:pt>
                <c:pt idx="70">
                  <c:v>9.0098100000000003E-4</c:v>
                </c:pt>
                <c:pt idx="71">
                  <c:v>6.0379750000000001E-3</c:v>
                </c:pt>
                <c:pt idx="72">
                  <c:v>1.2097220000000001E-2</c:v>
                </c:pt>
                <c:pt idx="73">
                  <c:v>6.260898E-3</c:v>
                </c:pt>
                <c:pt idx="74">
                  <c:v>1.3389610000000001E-3</c:v>
                </c:pt>
                <c:pt idx="75">
                  <c:v>3.4403569999999998E-3</c:v>
                </c:pt>
                <c:pt idx="76">
                  <c:v>2.392641E-4</c:v>
                </c:pt>
                <c:pt idx="77">
                  <c:v>5.0539249999999999E-3</c:v>
                </c:pt>
                <c:pt idx="78">
                  <c:v>9.5997300000000008E-3</c:v>
                </c:pt>
                <c:pt idx="79">
                  <c:v>1.258672E-3</c:v>
                </c:pt>
                <c:pt idx="80">
                  <c:v>1.0540829999999999E-2</c:v>
                </c:pt>
                <c:pt idx="81">
                  <c:v>1.270958E-2</c:v>
                </c:pt>
                <c:pt idx="82">
                  <c:v>1.362151E-2</c:v>
                </c:pt>
                <c:pt idx="83">
                  <c:v>9.1442759999999998E-3</c:v>
                </c:pt>
                <c:pt idx="84">
                  <c:v>1.419338E-2</c:v>
                </c:pt>
                <c:pt idx="85">
                  <c:v>1.416456E-2</c:v>
                </c:pt>
                <c:pt idx="86">
                  <c:v>5.6070720000000003E-3</c:v>
                </c:pt>
                <c:pt idx="87">
                  <c:v>6.1317059999999998E-3</c:v>
                </c:pt>
                <c:pt idx="88">
                  <c:v>5.4993510000000004E-3</c:v>
                </c:pt>
                <c:pt idx="89">
                  <c:v>6.8955049999999997E-3</c:v>
                </c:pt>
                <c:pt idx="90">
                  <c:v>1.0911769999999999E-2</c:v>
                </c:pt>
                <c:pt idx="91">
                  <c:v>2.4043180000000001E-6</c:v>
                </c:pt>
                <c:pt idx="92">
                  <c:v>1.216927E-5</c:v>
                </c:pt>
                <c:pt idx="93">
                  <c:v>1.286779E-5</c:v>
                </c:pt>
                <c:pt idx="94">
                  <c:v>1.319788E-5</c:v>
                </c:pt>
                <c:pt idx="95">
                  <c:v>6.4396739999999996E-5</c:v>
                </c:pt>
                <c:pt idx="96">
                  <c:v>2.9513659999999999E-5</c:v>
                </c:pt>
                <c:pt idx="97">
                  <c:v>3.6945759999999998E-5</c:v>
                </c:pt>
                <c:pt idx="98">
                  <c:v>2.8301159999999999E-4</c:v>
                </c:pt>
                <c:pt idx="99">
                  <c:v>4.6381349999999999E-5</c:v>
                </c:pt>
                <c:pt idx="100">
                  <c:v>2.0177949999999999E-5</c:v>
                </c:pt>
                <c:pt idx="101">
                  <c:v>1.559547E-4</c:v>
                </c:pt>
                <c:pt idx="102">
                  <c:v>1.9035650000000001E-5</c:v>
                </c:pt>
                <c:pt idx="103">
                  <c:v>3.7241679999999998E-5</c:v>
                </c:pt>
                <c:pt idx="104">
                  <c:v>1.403272E-5</c:v>
                </c:pt>
                <c:pt idx="105">
                  <c:v>4.4300989999999999E-6</c:v>
                </c:pt>
                <c:pt idx="106">
                  <c:v>9.3377899999999999E-6</c:v>
                </c:pt>
                <c:pt idx="107">
                  <c:v>1.101136E-5</c:v>
                </c:pt>
                <c:pt idx="108">
                  <c:v>1.5038920000000001E-5</c:v>
                </c:pt>
                <c:pt idx="109">
                  <c:v>3.8505269999999997E-5</c:v>
                </c:pt>
                <c:pt idx="110">
                  <c:v>4.5172529999999997E-5</c:v>
                </c:pt>
                <c:pt idx="111">
                  <c:v>4.2110860000000003E-6</c:v>
                </c:pt>
                <c:pt idx="112">
                  <c:v>1.1212490000000001E-5</c:v>
                </c:pt>
                <c:pt idx="113">
                  <c:v>1.6682289999999999E-4</c:v>
                </c:pt>
                <c:pt idx="114">
                  <c:v>1.0695300000000001E-5</c:v>
                </c:pt>
                <c:pt idx="115">
                  <c:v>8.5242060000000002E-6</c:v>
                </c:pt>
                <c:pt idx="116">
                  <c:v>5.3654060000000001E-6</c:v>
                </c:pt>
                <c:pt idx="117">
                  <c:v>4.4797840000000003E-6</c:v>
                </c:pt>
                <c:pt idx="118">
                  <c:v>3.9327329999999999E-6</c:v>
                </c:pt>
                <c:pt idx="119">
                  <c:v>1.3314329999999999E-5</c:v>
                </c:pt>
                <c:pt idx="120">
                  <c:v>3.8187800000000001E-5</c:v>
                </c:pt>
                <c:pt idx="121">
                  <c:v>7.8589160000000007E-6</c:v>
                </c:pt>
                <c:pt idx="122">
                  <c:v>1.501108E-5</c:v>
                </c:pt>
                <c:pt idx="123">
                  <c:v>1.089265E-4</c:v>
                </c:pt>
                <c:pt idx="124">
                  <c:v>6.6427169999999998E-6</c:v>
                </c:pt>
                <c:pt idx="125">
                  <c:v>2.120614E-5</c:v>
                </c:pt>
                <c:pt idx="126">
                  <c:v>3.9270319999999997E-5</c:v>
                </c:pt>
                <c:pt idx="127">
                  <c:v>2.0540079999999999E-5</c:v>
                </c:pt>
                <c:pt idx="128">
                  <c:v>1.153787E-4</c:v>
                </c:pt>
                <c:pt idx="129">
                  <c:v>1.5729730000000002E-5</c:v>
                </c:pt>
                <c:pt idx="130">
                  <c:v>2.0176249999999998E-5</c:v>
                </c:pt>
                <c:pt idx="131">
                  <c:v>1.805647E-5</c:v>
                </c:pt>
                <c:pt idx="132">
                  <c:v>5.8798640000000001E-6</c:v>
                </c:pt>
                <c:pt idx="133">
                  <c:v>9.0882799999999993E-6</c:v>
                </c:pt>
                <c:pt idx="134">
                  <c:v>7.4716499999999999E-6</c:v>
                </c:pt>
                <c:pt idx="135">
                  <c:v>5.8045159999999997E-6</c:v>
                </c:pt>
                <c:pt idx="136">
                  <c:v>4.2739969999999999E-5</c:v>
                </c:pt>
                <c:pt idx="137">
                  <c:v>1.4304770000000001E-4</c:v>
                </c:pt>
                <c:pt idx="138">
                  <c:v>2.5390880000000001E-3</c:v>
                </c:pt>
                <c:pt idx="139">
                  <c:v>3.356615E-5</c:v>
                </c:pt>
                <c:pt idx="140">
                  <c:v>2.4874020000000001E-5</c:v>
                </c:pt>
                <c:pt idx="141">
                  <c:v>3.230311E-5</c:v>
                </c:pt>
                <c:pt idx="142">
                  <c:v>1.6691210000000001E-5</c:v>
                </c:pt>
                <c:pt idx="143">
                  <c:v>3.6032409999999998E-5</c:v>
                </c:pt>
                <c:pt idx="144">
                  <c:v>2.2486970000000001E-5</c:v>
                </c:pt>
                <c:pt idx="145">
                  <c:v>2.5099549999999999E-5</c:v>
                </c:pt>
                <c:pt idx="146">
                  <c:v>1.0486070000000001E-5</c:v>
                </c:pt>
                <c:pt idx="147">
                  <c:v>3.0443790000000001E-5</c:v>
                </c:pt>
                <c:pt idx="148">
                  <c:v>9.1421119999999996E-6</c:v>
                </c:pt>
                <c:pt idx="149">
                  <c:v>3.3096989999999998E-5</c:v>
                </c:pt>
                <c:pt idx="150">
                  <c:v>2.9321320000000001E-5</c:v>
                </c:pt>
                <c:pt idx="151">
                  <c:v>3.256301E-5</c:v>
                </c:pt>
                <c:pt idx="152">
                  <c:v>1.373314E-4</c:v>
                </c:pt>
                <c:pt idx="153">
                  <c:v>7.3790419999999999E-5</c:v>
                </c:pt>
                <c:pt idx="154">
                  <c:v>4.044922E-5</c:v>
                </c:pt>
                <c:pt idx="155">
                  <c:v>3.0837609999999998E-5</c:v>
                </c:pt>
                <c:pt idx="156">
                  <c:v>1.7944239999999999E-5</c:v>
                </c:pt>
                <c:pt idx="157">
                  <c:v>8.5684969999999995E-6</c:v>
                </c:pt>
                <c:pt idx="158">
                  <c:v>2.7498959999999999E-5</c:v>
                </c:pt>
                <c:pt idx="159">
                  <c:v>1.7524119999999999E-5</c:v>
                </c:pt>
                <c:pt idx="160">
                  <c:v>1.0793450000000001E-5</c:v>
                </c:pt>
                <c:pt idx="161">
                  <c:v>3.3723249999999999E-6</c:v>
                </c:pt>
                <c:pt idx="162">
                  <c:v>2.565843E-5</c:v>
                </c:pt>
                <c:pt idx="163">
                  <c:v>1.116153E-5</c:v>
                </c:pt>
                <c:pt idx="164">
                  <c:v>2.9060510000000001E-5</c:v>
                </c:pt>
                <c:pt idx="165">
                  <c:v>1.194265E-5</c:v>
                </c:pt>
                <c:pt idx="166">
                  <c:v>3.6958210000000002E-5</c:v>
                </c:pt>
                <c:pt idx="167">
                  <c:v>1.0696439999999999E-5</c:v>
                </c:pt>
                <c:pt idx="168">
                  <c:v>2.7615710000000001E-5</c:v>
                </c:pt>
                <c:pt idx="169">
                  <c:v>4.3228759999999999E-5</c:v>
                </c:pt>
                <c:pt idx="170">
                  <c:v>2.092678E-5</c:v>
                </c:pt>
                <c:pt idx="171">
                  <c:v>1.1016530000000001E-5</c:v>
                </c:pt>
                <c:pt idx="172">
                  <c:v>5.7912889999999998E-6</c:v>
                </c:pt>
                <c:pt idx="173">
                  <c:v>1.6422999999999998E-5</c:v>
                </c:pt>
                <c:pt idx="174">
                  <c:v>3.7766500000000001E-6</c:v>
                </c:pt>
                <c:pt idx="175">
                  <c:v>3.7591600000000001E-5</c:v>
                </c:pt>
                <c:pt idx="176">
                  <c:v>5.681381E-6</c:v>
                </c:pt>
                <c:pt idx="177">
                  <c:v>7.6029669999999996E-6</c:v>
                </c:pt>
                <c:pt idx="178">
                  <c:v>4.8594470000000002E-5</c:v>
                </c:pt>
                <c:pt idx="179">
                  <c:v>2.303705E-5</c:v>
                </c:pt>
                <c:pt idx="180">
                  <c:v>7.7324709999999999E-6</c:v>
                </c:pt>
                <c:pt idx="181">
                  <c:v>4.8611530000000002E-5</c:v>
                </c:pt>
                <c:pt idx="182">
                  <c:v>4.5165720000000002E-5</c:v>
                </c:pt>
                <c:pt idx="183">
                  <c:v>4.3416079999999998E-5</c:v>
                </c:pt>
                <c:pt idx="184">
                  <c:v>3.7374559999999997E-5</c:v>
                </c:pt>
                <c:pt idx="185">
                  <c:v>1.124764E-5</c:v>
                </c:pt>
                <c:pt idx="186">
                  <c:v>3.488177E-5</c:v>
                </c:pt>
                <c:pt idx="187">
                  <c:v>4.5645169999999999E-5</c:v>
                </c:pt>
                <c:pt idx="188">
                  <c:v>1.005174E-5</c:v>
                </c:pt>
                <c:pt idx="189">
                  <c:v>2.482965E-5</c:v>
                </c:pt>
                <c:pt idx="190">
                  <c:v>8.9635249999999999E-6</c:v>
                </c:pt>
                <c:pt idx="191">
                  <c:v>3.3416939999999998E-5</c:v>
                </c:pt>
                <c:pt idx="192">
                  <c:v>1.8894120000000001E-5</c:v>
                </c:pt>
                <c:pt idx="193">
                  <c:v>1.502394E-5</c:v>
                </c:pt>
                <c:pt idx="194">
                  <c:v>4.619054E-5</c:v>
                </c:pt>
                <c:pt idx="195">
                  <c:v>9.0641550000000006E-6</c:v>
                </c:pt>
                <c:pt idx="196">
                  <c:v>4.018952E-5</c:v>
                </c:pt>
                <c:pt idx="197">
                  <c:v>1.145823E-5</c:v>
                </c:pt>
              </c:numCache>
            </c:numRef>
          </c:val>
          <c:extLst>
            <c:ext xmlns:c16="http://schemas.microsoft.com/office/drawing/2014/chart" uri="{C3380CC4-5D6E-409C-BE32-E72D297353CC}">
              <c16:uniqueId val="{00000003-3F1A-4DD9-98C6-614F4D938CC2}"/>
            </c:ext>
          </c:extLst>
        </c:ser>
        <c:dLbls>
          <c:showLegendKey val="0"/>
          <c:showVal val="0"/>
          <c:showCatName val="0"/>
          <c:showSerName val="0"/>
          <c:showPercent val="0"/>
          <c:showBubbleSize val="0"/>
        </c:dLbls>
        <c:gapWidth val="0"/>
        <c:overlap val="100"/>
        <c:axId val="78627231"/>
        <c:axId val="78627647"/>
      </c:barChart>
      <c:barChart>
        <c:barDir val="col"/>
        <c:grouping val="clustered"/>
        <c:varyColors val="0"/>
        <c:ser>
          <c:idx val="12"/>
          <c:order val="3"/>
          <c:tx>
            <c:strRef>
              <c:f>F!$L$4</c:f>
              <c:strCache>
                <c:ptCount val="1"/>
                <c:pt idx="0">
                  <c:v>SEO</c:v>
                </c:pt>
              </c:strCache>
            </c:strRef>
          </c:tx>
          <c:spPr>
            <a:solidFill>
              <a:srgbClr val="7030A0">
                <a:alpha val="30000"/>
              </a:srgbClr>
            </a:solidFill>
            <a:ln w="3175">
              <a:solidFill>
                <a:srgbClr val="7030A0"/>
              </a:solidFill>
            </a:ln>
            <a:effectLst/>
          </c:spPr>
          <c:invertIfNegative val="0"/>
          <c:val>
            <c:numRef>
              <c:f>F!$L$5:$L$2000</c:f>
              <c:numCache>
                <c:formatCode>0%</c:formatCode>
                <c:ptCount val="19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8.1481347999999999E-3</c:v>
                </c:pt>
                <c:pt idx="22">
                  <c:v>3.4103708000000001E-3</c:v>
                </c:pt>
                <c:pt idx="23">
                  <c:v>7.6018901000000001E-6</c:v>
                </c:pt>
                <c:pt idx="24">
                  <c:v>0</c:v>
                </c:pt>
                <c:pt idx="25">
                  <c:v>0</c:v>
                </c:pt>
                <c:pt idx="26">
                  <c:v>0</c:v>
                </c:pt>
                <c:pt idx="27">
                  <c:v>0</c:v>
                </c:pt>
                <c:pt idx="28">
                  <c:v>0</c:v>
                </c:pt>
                <c:pt idx="29">
                  <c:v>0</c:v>
                </c:pt>
                <c:pt idx="30">
                  <c:v>0</c:v>
                </c:pt>
                <c:pt idx="31">
                  <c:v>0</c:v>
                </c:pt>
                <c:pt idx="32">
                  <c:v>0</c:v>
                </c:pt>
                <c:pt idx="33">
                  <c:v>0</c:v>
                </c:pt>
                <c:pt idx="34">
                  <c:v>0</c:v>
                </c:pt>
                <c:pt idx="35">
                  <c:v>0</c:v>
                </c:pt>
                <c:pt idx="36">
                  <c:v>0</c:v>
                </c:pt>
                <c:pt idx="37">
                  <c:v>1.9584265999999999E-4</c:v>
                </c:pt>
                <c:pt idx="38">
                  <c:v>7.4660077999999996E-4</c:v>
                </c:pt>
                <c:pt idx="39">
                  <c:v>6.5356539000000004E-5</c:v>
                </c:pt>
                <c:pt idx="40">
                  <c:v>1.5803113999999999E-5</c:v>
                </c:pt>
                <c:pt idx="41">
                  <c:v>4.0374783999999999E-4</c:v>
                </c:pt>
                <c:pt idx="42">
                  <c:v>3.6158400999999999E-4</c:v>
                </c:pt>
                <c:pt idx="43">
                  <c:v>6.2545022999999995E-5</c:v>
                </c:pt>
                <c:pt idx="44">
                  <c:v>3.3275044999999997E-4</c:v>
                </c:pt>
                <c:pt idx="45">
                  <c:v>1.7512193E-4</c:v>
                </c:pt>
                <c:pt idx="46">
                  <c:v>1.7650458000000001E-3</c:v>
                </c:pt>
                <c:pt idx="47">
                  <c:v>5.7141872999999998E-4</c:v>
                </c:pt>
                <c:pt idx="48">
                  <c:v>0</c:v>
                </c:pt>
                <c:pt idx="49">
                  <c:v>2.3266279999999999E-4</c:v>
                </c:pt>
                <c:pt idx="50">
                  <c:v>1.9221684E-4</c:v>
                </c:pt>
                <c:pt idx="51">
                  <c:v>9.1261304999999996E-4</c:v>
                </c:pt>
                <c:pt idx="52">
                  <c:v>1.3369381000000001E-4</c:v>
                </c:pt>
                <c:pt idx="53">
                  <c:v>3.9040500999999999E-4</c:v>
                </c:pt>
                <c:pt idx="54">
                  <c:v>4.3356200999999998E-4</c:v>
                </c:pt>
                <c:pt idx="55">
                  <c:v>0</c:v>
                </c:pt>
                <c:pt idx="56">
                  <c:v>1.0295768E-4</c:v>
                </c:pt>
                <c:pt idx="57">
                  <c:v>7.5430733E-5</c:v>
                </c:pt>
                <c:pt idx="58">
                  <c:v>6.8331056E-5</c:v>
                </c:pt>
                <c:pt idx="59">
                  <c:v>1.9000517000000001E-4</c:v>
                </c:pt>
                <c:pt idx="60">
                  <c:v>2.2248083000000002E-5</c:v>
                </c:pt>
                <c:pt idx="61">
                  <c:v>8.7937419999999997E-5</c:v>
                </c:pt>
                <c:pt idx="62">
                  <c:v>0</c:v>
                </c:pt>
                <c:pt idx="63">
                  <c:v>4.8762144000000002E-4</c:v>
                </c:pt>
                <c:pt idx="64">
                  <c:v>5.9806868999999995E-4</c:v>
                </c:pt>
                <c:pt idx="65">
                  <c:v>7.8909811999999994E-5</c:v>
                </c:pt>
                <c:pt idx="66">
                  <c:v>1.3677298000000001E-3</c:v>
                </c:pt>
                <c:pt idx="67">
                  <c:v>5.5325695000000002E-4</c:v>
                </c:pt>
                <c:pt idx="68">
                  <c:v>2.4508826000000001E-4</c:v>
                </c:pt>
                <c:pt idx="69">
                  <c:v>8.8143630000000003E-5</c:v>
                </c:pt>
                <c:pt idx="70">
                  <c:v>1.0734735E-4</c:v>
                </c:pt>
                <c:pt idx="71">
                  <c:v>7.0926547000000001E-4</c:v>
                </c:pt>
                <c:pt idx="72">
                  <c:v>1.4061058E-3</c:v>
                </c:pt>
                <c:pt idx="73">
                  <c:v>7.2678214000000002E-4</c:v>
                </c:pt>
                <c:pt idx="74">
                  <c:v>1.5533223E-4</c:v>
                </c:pt>
                <c:pt idx="75">
                  <c:v>3.9934535999999998E-4</c:v>
                </c:pt>
                <c:pt idx="76">
                  <c:v>1.3893837E-5</c:v>
                </c:pt>
                <c:pt idx="77">
                  <c:v>5.8649837999999997E-4</c:v>
                </c:pt>
                <c:pt idx="78">
                  <c:v>1.1140054000000001E-3</c:v>
                </c:pt>
                <c:pt idx="79">
                  <c:v>1.4605953999999999E-4</c:v>
                </c:pt>
                <c:pt idx="80">
                  <c:v>1.2231244E-3</c:v>
                </c:pt>
                <c:pt idx="81">
                  <c:v>1.4748476E-3</c:v>
                </c:pt>
                <c:pt idx="82">
                  <c:v>1.5807512000000001E-3</c:v>
                </c:pt>
                <c:pt idx="83">
                  <c:v>1.0612216E-3</c:v>
                </c:pt>
                <c:pt idx="84">
                  <c:v>1.6477347999999999E-3</c:v>
                </c:pt>
                <c:pt idx="85">
                  <c:v>1.6445870999999999E-3</c:v>
                </c:pt>
                <c:pt idx="86">
                  <c:v>6.5031363E-4</c:v>
                </c:pt>
                <c:pt idx="87">
                  <c:v>7.1183399999999995E-4</c:v>
                </c:pt>
                <c:pt idx="88">
                  <c:v>6.3957613000000001E-4</c:v>
                </c:pt>
                <c:pt idx="89">
                  <c:v>8.0235883000000002E-4</c:v>
                </c:pt>
                <c:pt idx="90">
                  <c:v>1.2899152000000001E-3</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numCache>
            </c:numRef>
          </c:val>
          <c:extLst>
            <c:ext xmlns:c16="http://schemas.microsoft.com/office/drawing/2014/chart" uri="{C3380CC4-5D6E-409C-BE32-E72D297353CC}">
              <c16:uniqueId val="{00000004-3F1A-4DD9-98C6-614F4D938CC2}"/>
            </c:ext>
          </c:extLst>
        </c:ser>
        <c:dLbls>
          <c:showLegendKey val="0"/>
          <c:showVal val="0"/>
          <c:showCatName val="0"/>
          <c:showSerName val="0"/>
          <c:showPercent val="0"/>
          <c:showBubbleSize val="0"/>
        </c:dLbls>
        <c:gapWidth val="0"/>
        <c:axId val="627228496"/>
        <c:axId val="627231856"/>
      </c:barChart>
      <c:catAx>
        <c:axId val="78627231"/>
        <c:scaling>
          <c:orientation val="minMax"/>
        </c:scaling>
        <c:delete val="0"/>
        <c:axPos val="b"/>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Calibri (Body)"/>
                <a:ea typeface="+mn-ea"/>
                <a:cs typeface="+mn-cs"/>
              </a:defRPr>
            </a:pPr>
            <a:endParaRPr lang="LID4096"/>
          </a:p>
        </c:txPr>
        <c:crossAx val="78627647"/>
        <c:crossesAt val="0"/>
        <c:auto val="1"/>
        <c:lblAlgn val="ctr"/>
        <c:lblOffset val="100"/>
        <c:noMultiLvlLbl val="0"/>
      </c:catAx>
      <c:valAx>
        <c:axId val="78627647"/>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0"/>
        <c:majorTickMark val="none"/>
        <c:minorTickMark val="none"/>
        <c:tickLblPos val="low"/>
        <c:spPr>
          <a:noFill/>
          <a:ln w="9525" cap="flat" cmpd="sng" algn="ctr">
            <a:noFill/>
            <a:prstDash val="solid"/>
            <a:round/>
          </a:ln>
          <a:effectLst/>
        </c:spPr>
        <c:txPr>
          <a:bodyPr rot="-6000000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LID4096"/>
          </a:p>
        </c:txPr>
        <c:crossAx val="78627231"/>
        <c:crosses val="autoZero"/>
        <c:crossBetween val="between"/>
      </c:valAx>
      <c:valAx>
        <c:axId val="627231856"/>
        <c:scaling>
          <c:orientation val="maxMin"/>
        </c:scaling>
        <c:delete val="0"/>
        <c:axPos val="r"/>
        <c:numFmt formatCode="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100" b="0" i="0" u="none" strike="noStrike" kern="1200" baseline="0">
                <a:solidFill>
                  <a:srgbClr val="7030A0"/>
                </a:solidFill>
                <a:latin typeface="+mn-lt"/>
                <a:ea typeface="+mn-ea"/>
                <a:cs typeface="+mn-cs"/>
              </a:defRPr>
            </a:pPr>
            <a:endParaRPr lang="LID4096"/>
          </a:p>
        </c:txPr>
        <c:crossAx val="627228496"/>
        <c:crosses val="max"/>
        <c:crossBetween val="between"/>
      </c:valAx>
      <c:catAx>
        <c:axId val="627228496"/>
        <c:scaling>
          <c:orientation val="minMax"/>
        </c:scaling>
        <c:delete val="1"/>
        <c:axPos val="t"/>
        <c:majorTickMark val="out"/>
        <c:minorTickMark val="none"/>
        <c:tickLblPos val="nextTo"/>
        <c:crossAx val="627231856"/>
        <c:crosses val="autoZero"/>
        <c:auto val="1"/>
        <c:lblAlgn val="ctr"/>
        <c:lblOffset val="100"/>
        <c:noMultiLvlLbl val="0"/>
      </c:catAx>
      <c:spPr>
        <a:noFill/>
        <a:ln>
          <a:noFill/>
        </a:ln>
        <a:effectLst/>
      </c:spPr>
    </c:plotArea>
    <c:legend>
      <c:legendPos val="r"/>
      <c:layout>
        <c:manualLayout>
          <c:xMode val="edge"/>
          <c:yMode val="edge"/>
          <c:x val="0.57510256311902497"/>
          <c:y val="5.0685768758865733E-2"/>
          <c:w val="0.37865248698280224"/>
          <c:h val="0.1133495247440873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LID4096"/>
        </a:p>
      </c:txPr>
    </c:legend>
    <c:plotVisOnly val="1"/>
    <c:dispBlanksAs val="gap"/>
    <c:showDLblsOverMax val="0"/>
  </c:chart>
  <c:spPr>
    <a:solidFill>
      <a:sysClr val="window" lastClr="FFFFFF"/>
    </a:solidFill>
    <a:ln w="6350" cap="flat" cmpd="sng" algn="ctr">
      <a:solidFill>
        <a:sysClr val="windowText" lastClr="000000"/>
      </a:solidFill>
      <a:prstDash val="solid"/>
      <a:round/>
    </a:ln>
    <a:effectLst/>
  </c:spPr>
  <c:txPr>
    <a:bodyPr/>
    <a:lstStyle/>
    <a:p>
      <a:pPr>
        <a:defRPr sz="2000"/>
      </a:pPr>
      <a:endParaRPr lang="LID4096"/>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765876575388531E-2"/>
          <c:y val="0.13683027121609798"/>
          <c:w val="0.73200588564470481"/>
          <c:h val="0.65471478565179342"/>
        </c:manualLayout>
      </c:layout>
      <c:barChart>
        <c:barDir val="col"/>
        <c:grouping val="clustered"/>
        <c:varyColors val="0"/>
        <c:ser>
          <c:idx val="2"/>
          <c:order val="0"/>
          <c:tx>
            <c:strRef>
              <c:f>F!$R$2004</c:f>
              <c:strCache>
                <c:ptCount val="1"/>
                <c:pt idx="0">
                  <c:v>SEN</c:v>
                </c:pt>
              </c:strCache>
            </c:strRef>
          </c:tx>
          <c:spPr>
            <a:solidFill>
              <a:srgbClr val="ED7D31">
                <a:alpha val="50196"/>
              </a:srgbClr>
            </a:solidFill>
            <a:ln w="9525">
              <a:noFill/>
              <a:prstDash val="dash"/>
            </a:ln>
          </c:spPr>
          <c:invertIfNegative val="0"/>
          <c:cat>
            <c:strRef>
              <c:f>F!$AH$2005:$AH$2038</c:f>
              <c:strCache>
                <c:ptCount val="11"/>
                <c:pt idx="0">
                  <c:v>Head</c:v>
                </c:pt>
                <c:pt idx="1">
                  <c:v>  Ha</c:v>
                </c:pt>
                <c:pt idx="2">
                  <c:v>  Va</c:v>
                </c:pt>
                <c:pt idx="3">
                  <c:v>D</c:v>
                </c:pt>
                <c:pt idx="4">
                  <c:v>G</c:v>
                </c:pt>
                <c:pt idx="5">
                  <c:v>  _K1</c:v>
                </c:pt>
                <c:pt idx="6">
                  <c:v>  _K2</c:v>
                </c:pt>
                <c:pt idx="7">
                  <c:v>  _K3</c:v>
                </c:pt>
                <c:pt idx="8">
                  <c:v>  _K4</c:v>
                </c:pt>
                <c:pt idx="9">
                  <c:v>  _K5</c:v>
                </c:pt>
                <c:pt idx="10">
                  <c:v>RCH</c:v>
                </c:pt>
              </c:strCache>
            </c:strRef>
          </c:cat>
          <c:val>
            <c:numRef>
              <c:f>F!$R$2005:$R$2038</c:f>
              <c:numCache>
                <c:formatCode>0.00</c:formatCode>
                <c:ptCount val="11"/>
                <c:pt idx="0">
                  <c:v>0</c:v>
                </c:pt>
                <c:pt idx="1">
                  <c:v>1.6441725999999999E-3</c:v>
                </c:pt>
                <c:pt idx="2">
                  <c:v>3.4021433999999995E-3</c:v>
                </c:pt>
                <c:pt idx="3">
                  <c:v>1.5847406939999999E-2</c:v>
                </c:pt>
                <c:pt idx="4">
                  <c:v>4.8566695E-2</c:v>
                </c:pt>
                <c:pt idx="5">
                  <c:v>3.2764586000000001E-3</c:v>
                </c:pt>
                <c:pt idx="6">
                  <c:v>3.4727849800000004E-3</c:v>
                </c:pt>
                <c:pt idx="7">
                  <c:v>3.2387400600000001E-3</c:v>
                </c:pt>
                <c:pt idx="8">
                  <c:v>2.0646326099999994E-2</c:v>
                </c:pt>
                <c:pt idx="9">
                  <c:v>1.4663576599999999E-3</c:v>
                </c:pt>
                <c:pt idx="10">
                  <c:v>3.1769340400000009E-3</c:v>
                </c:pt>
              </c:numCache>
            </c:numRef>
          </c:val>
          <c:extLst>
            <c:ext xmlns:c16="http://schemas.microsoft.com/office/drawing/2014/chart" uri="{C3380CC4-5D6E-409C-BE32-E72D297353CC}">
              <c16:uniqueId val="{00000000-BF69-4E84-9860-C16C561E15AC}"/>
            </c:ext>
          </c:extLst>
        </c:ser>
        <c:dLbls>
          <c:showLegendKey val="0"/>
          <c:showVal val="0"/>
          <c:showCatName val="0"/>
          <c:showSerName val="0"/>
          <c:showPercent val="0"/>
          <c:showBubbleSize val="0"/>
        </c:dLbls>
        <c:gapWidth val="50"/>
        <c:axId val="855392943"/>
        <c:axId val="233738784"/>
      </c:barChart>
      <c:barChart>
        <c:barDir val="col"/>
        <c:grouping val="clustered"/>
        <c:varyColors val="0"/>
        <c:ser>
          <c:idx val="0"/>
          <c:order val="1"/>
          <c:tx>
            <c:strRef>
              <c:f>F!$L$2004</c:f>
              <c:strCache>
                <c:ptCount val="1"/>
                <c:pt idx="0">
                  <c:v>SEO</c:v>
                </c:pt>
              </c:strCache>
            </c:strRef>
          </c:tx>
          <c:spPr>
            <a:solidFill>
              <a:srgbClr val="7030A0">
                <a:alpha val="10000"/>
              </a:srgbClr>
            </a:solidFill>
            <a:ln>
              <a:solidFill>
                <a:srgbClr val="7030A0"/>
              </a:solidFill>
              <a:prstDash val="solid"/>
            </a:ln>
          </c:spPr>
          <c:invertIfNegative val="0"/>
          <c:val>
            <c:numRef>
              <c:f>F!$L$2005:$L$2038</c:f>
              <c:numCache>
                <c:formatCode>0%</c:formatCode>
                <c:ptCount val="11"/>
                <c:pt idx="0">
                  <c:v>1.15661074901E-2</c:v>
                </c:pt>
                <c:pt idx="1">
                  <c:v>0</c:v>
                </c:pt>
                <c:pt idx="2">
                  <c:v>0</c:v>
                </c:pt>
                <c:pt idx="3">
                  <c:v>1.0956699120000003E-2</c:v>
                </c:pt>
                <c:pt idx="4">
                  <c:v>1.8090899997000004E-2</c:v>
                </c:pt>
                <c:pt idx="5">
                  <c:v>0</c:v>
                </c:pt>
                <c:pt idx="6">
                  <c:v>0</c:v>
                </c:pt>
                <c:pt idx="7">
                  <c:v>0</c:v>
                </c:pt>
                <c:pt idx="8">
                  <c:v>0</c:v>
                </c:pt>
                <c:pt idx="9">
                  <c:v>0</c:v>
                </c:pt>
                <c:pt idx="10">
                  <c:v>0</c:v>
                </c:pt>
              </c:numCache>
            </c:numRef>
          </c:val>
          <c:extLst>
            <c:ext xmlns:c16="http://schemas.microsoft.com/office/drawing/2014/chart" uri="{C3380CC4-5D6E-409C-BE32-E72D297353CC}">
              <c16:uniqueId val="{00000001-BF69-4E84-9860-C16C561E15AC}"/>
            </c:ext>
          </c:extLst>
        </c:ser>
        <c:dLbls>
          <c:showLegendKey val="0"/>
          <c:showVal val="0"/>
          <c:showCatName val="0"/>
          <c:showSerName val="0"/>
          <c:showPercent val="0"/>
          <c:showBubbleSize val="0"/>
        </c:dLbls>
        <c:gapWidth val="100"/>
        <c:axId val="1572107663"/>
        <c:axId val="1572096751"/>
      </c:barChart>
      <c:catAx>
        <c:axId val="855392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Calibri (Body)"/>
                <a:ea typeface="+mn-ea"/>
                <a:cs typeface="+mn-cs"/>
              </a:defRPr>
            </a:pPr>
            <a:endParaRPr lang="LID4096"/>
          </a:p>
        </c:txPr>
        <c:crossAx val="233738784"/>
        <c:crosses val="autoZero"/>
        <c:auto val="1"/>
        <c:lblAlgn val="ctr"/>
        <c:lblOffset val="100"/>
        <c:noMultiLvlLbl val="0"/>
      </c:catAx>
      <c:valAx>
        <c:axId val="23373878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LID4096"/>
          </a:p>
        </c:txPr>
        <c:crossAx val="855392943"/>
        <c:crosses val="autoZero"/>
        <c:crossBetween val="between"/>
      </c:valAx>
      <c:valAx>
        <c:axId val="1572096751"/>
        <c:scaling>
          <c:orientation val="maxMin"/>
        </c:scaling>
        <c:delete val="0"/>
        <c:axPos val="r"/>
        <c:numFmt formatCode="0%" sourceLinked="0"/>
        <c:majorTickMark val="out"/>
        <c:minorTickMark val="none"/>
        <c:tickLblPos val="nextTo"/>
        <c:txPr>
          <a:bodyPr/>
          <a:lstStyle/>
          <a:p>
            <a:pPr>
              <a:defRPr sz="1100" b="0">
                <a:solidFill>
                  <a:srgbClr val="7030A0"/>
                </a:solidFill>
              </a:defRPr>
            </a:pPr>
            <a:endParaRPr lang="LID4096"/>
          </a:p>
        </c:txPr>
        <c:crossAx val="1572107663"/>
        <c:crosses val="max"/>
        <c:crossBetween val="between"/>
      </c:valAx>
      <c:catAx>
        <c:axId val="1572107663"/>
        <c:scaling>
          <c:orientation val="minMax"/>
        </c:scaling>
        <c:delete val="1"/>
        <c:axPos val="t"/>
        <c:majorTickMark val="out"/>
        <c:minorTickMark val="none"/>
        <c:tickLblPos val="nextTo"/>
        <c:crossAx val="1572096751"/>
        <c:crosses val="autoZero"/>
        <c:auto val="1"/>
        <c:lblAlgn val="ctr"/>
        <c:lblOffset val="100"/>
        <c:noMultiLvlLbl val="0"/>
      </c:catAx>
    </c:plotArea>
    <c:plotVisOnly val="1"/>
    <c:dispBlanksAs val="gap"/>
    <c:showDLblsOverMax val="0"/>
    <c:extLst/>
  </c:chart>
  <c:spPr>
    <a:solidFill>
      <a:schemeClr val="bg1"/>
    </a:solidFill>
    <a:ln w="3175">
      <a:solidFill>
        <a:sysClr val="windowText" lastClr="000000"/>
      </a:solidFill>
    </a:ln>
  </c:spPr>
  <c:txPr>
    <a:bodyPr/>
    <a:lstStyle/>
    <a:p>
      <a:pPr>
        <a:defRPr/>
      </a:pPr>
      <a:endParaRPr lang="LID4096"/>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41921787992196"/>
          <c:y val="0.17354892374013933"/>
          <c:w val="0.81562057870614846"/>
          <c:h val="0.77427084249927225"/>
        </c:manualLayout>
      </c:layout>
      <c:barChart>
        <c:barDir val="col"/>
        <c:grouping val="stacked"/>
        <c:varyColors val="0"/>
        <c:ser>
          <c:idx val="4"/>
          <c:order val="0"/>
          <c:tx>
            <c:strRef>
              <c:f>Gd!$L$15</c:f>
              <c:strCache>
                <c:ptCount val="1"/>
                <c:pt idx="0">
                  <c:v>2</c:v>
                </c:pt>
              </c:strCache>
            </c:strRef>
          </c:tx>
          <c:spPr>
            <a:noFill/>
            <a:ln>
              <a:solidFill>
                <a:schemeClr val="tx1"/>
              </a:solid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tx1">
                        <a:lumMod val="75000"/>
                        <a:lumOff val="25000"/>
                      </a:schemeClr>
                    </a:solidFill>
                    <a:latin typeface="Segoe UI "/>
                    <a:ea typeface="+mn-ea"/>
                    <a:cs typeface="+mn-cs"/>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Gd!$Q$15</c:f>
              <c:numCache>
                <c:formatCode>0%</c:formatCode>
                <c:ptCount val="1"/>
                <c:pt idx="0">
                  <c:v>8.0000000000000113E-2</c:v>
                </c:pt>
              </c:numCache>
            </c:numRef>
          </c:val>
          <c:extLst>
            <c:ext xmlns:c16="http://schemas.microsoft.com/office/drawing/2014/chart" uri="{C3380CC4-5D6E-409C-BE32-E72D297353CC}">
              <c16:uniqueId val="{00000000-7B15-4D1F-B95D-D4CC93C20F1E}"/>
            </c:ext>
          </c:extLst>
        </c:ser>
        <c:ser>
          <c:idx val="0"/>
          <c:order val="1"/>
          <c:tx>
            <c:strRef>
              <c:f>Gd!$L$16</c:f>
              <c:strCache>
                <c:ptCount val="1"/>
                <c:pt idx="0">
                  <c:v>3</c:v>
                </c:pt>
              </c:strCache>
            </c:strRef>
          </c:tx>
          <c:spPr>
            <a:noFill/>
            <a:ln>
              <a:solidFill>
                <a:schemeClr val="tx1"/>
              </a:solid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tx1">
                        <a:lumMod val="75000"/>
                        <a:lumOff val="25000"/>
                      </a:schemeClr>
                    </a:solidFill>
                    <a:latin typeface="Segoe UI "/>
                    <a:ea typeface="+mn-ea"/>
                    <a:cs typeface="+mn-cs"/>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Gd!$Q$16</c:f>
              <c:numCache>
                <c:formatCode>0%</c:formatCode>
                <c:ptCount val="1"/>
                <c:pt idx="0">
                  <c:v>0.12650000000000011</c:v>
                </c:pt>
              </c:numCache>
            </c:numRef>
          </c:val>
          <c:extLst>
            <c:ext xmlns:c16="http://schemas.microsoft.com/office/drawing/2014/chart" uri="{C3380CC4-5D6E-409C-BE32-E72D297353CC}">
              <c16:uniqueId val="{00000001-7B15-4D1F-B95D-D4CC93C20F1E}"/>
            </c:ext>
          </c:extLst>
        </c:ser>
        <c:ser>
          <c:idx val="8"/>
          <c:order val="2"/>
          <c:tx>
            <c:strRef>
              <c:f>Gd!$L$17</c:f>
              <c:strCache>
                <c:ptCount val="1"/>
                <c:pt idx="0">
                  <c:v>4</c:v>
                </c:pt>
              </c:strCache>
            </c:strRef>
          </c:tx>
          <c:spPr>
            <a:noFill/>
            <a:ln>
              <a:solidFill>
                <a:schemeClr val="tx1"/>
              </a:solidFill>
            </a:ln>
            <a:effectLst/>
          </c:spPr>
          <c:invertIfNegative val="0"/>
          <c:dPt>
            <c:idx val="0"/>
            <c:invertIfNegative val="0"/>
            <c:bubble3D val="0"/>
            <c:extLst>
              <c:ext xmlns:c16="http://schemas.microsoft.com/office/drawing/2014/chart" uri="{C3380CC4-5D6E-409C-BE32-E72D297353CC}">
                <c16:uniqueId val="{00000002-7B15-4D1F-B95D-D4CC93C20F1E}"/>
              </c:ext>
            </c:extLst>
          </c:dPt>
          <c:dLbls>
            <c:spPr>
              <a:noFill/>
              <a:ln>
                <a:noFill/>
              </a:ln>
              <a:effectLst/>
            </c:spPr>
            <c:txPr>
              <a:bodyPr rot="0" spcFirstLastPara="1" vertOverflow="ellipsis" vert="horz" wrap="square" anchor="ctr" anchorCtr="1"/>
              <a:lstStyle/>
              <a:p>
                <a:pPr>
                  <a:defRPr sz="1400" b="1" i="0" u="none" strike="noStrike" kern="1200" baseline="0">
                    <a:solidFill>
                      <a:schemeClr val="tx1">
                        <a:lumMod val="75000"/>
                        <a:lumOff val="25000"/>
                      </a:schemeClr>
                    </a:solidFill>
                    <a:latin typeface="Segoe UI "/>
                    <a:ea typeface="+mn-ea"/>
                    <a:cs typeface="+mn-cs"/>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Gd!$Q$17</c:f>
              <c:numCache>
                <c:formatCode>0%</c:formatCode>
                <c:ptCount val="1"/>
                <c:pt idx="0">
                  <c:v>0.18515000000000009</c:v>
                </c:pt>
              </c:numCache>
            </c:numRef>
          </c:val>
          <c:extLst>
            <c:ext xmlns:c16="http://schemas.microsoft.com/office/drawing/2014/chart" uri="{C3380CC4-5D6E-409C-BE32-E72D297353CC}">
              <c16:uniqueId val="{00000003-7B15-4D1F-B95D-D4CC93C20F1E}"/>
            </c:ext>
          </c:extLst>
        </c:ser>
        <c:ser>
          <c:idx val="1"/>
          <c:order val="3"/>
          <c:tx>
            <c:strRef>
              <c:f>Gd!$L$18</c:f>
              <c:strCache>
                <c:ptCount val="1"/>
                <c:pt idx="0">
                  <c:v>5</c:v>
                </c:pt>
              </c:strCache>
            </c:strRef>
          </c:tx>
          <c:spPr>
            <a:noFill/>
            <a:ln>
              <a:solidFill>
                <a:schemeClr val="tx1"/>
              </a:solid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tx1">
                        <a:lumMod val="75000"/>
                        <a:lumOff val="25000"/>
                      </a:schemeClr>
                    </a:solidFill>
                    <a:latin typeface="Segoe UI "/>
                    <a:ea typeface="+mn-ea"/>
                    <a:cs typeface="+mn-cs"/>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Gd!$Q$18</c:f>
              <c:numCache>
                <c:formatCode>0%</c:formatCode>
                <c:ptCount val="1"/>
                <c:pt idx="0">
                  <c:v>0.25854874999999988</c:v>
                </c:pt>
              </c:numCache>
            </c:numRef>
          </c:val>
          <c:extLst>
            <c:ext xmlns:c16="http://schemas.microsoft.com/office/drawing/2014/chart" uri="{C3380CC4-5D6E-409C-BE32-E72D297353CC}">
              <c16:uniqueId val="{00000004-7B15-4D1F-B95D-D4CC93C20F1E}"/>
            </c:ext>
          </c:extLst>
        </c:ser>
        <c:ser>
          <c:idx val="9"/>
          <c:order val="4"/>
          <c:tx>
            <c:strRef>
              <c:f>Gd!$L$19</c:f>
              <c:strCache>
                <c:ptCount val="1"/>
                <c:pt idx="0">
                  <c:v>6</c:v>
                </c:pt>
              </c:strCache>
            </c:strRef>
          </c:tx>
          <c:spPr>
            <a:noFill/>
            <a:ln>
              <a:solidFill>
                <a:schemeClr val="tx1"/>
              </a:solid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tx1">
                        <a:lumMod val="75000"/>
                        <a:lumOff val="25000"/>
                      </a:schemeClr>
                    </a:solidFill>
                    <a:latin typeface="Segoe UI "/>
                    <a:ea typeface="+mn-ea"/>
                    <a:cs typeface="+mn-cs"/>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Gd!$Q$19</c:f>
              <c:numCache>
                <c:formatCode>0%</c:formatCode>
                <c:ptCount val="1"/>
                <c:pt idx="0">
                  <c:v>0.34980124999999979</c:v>
                </c:pt>
              </c:numCache>
            </c:numRef>
          </c:val>
          <c:extLst>
            <c:ext xmlns:c16="http://schemas.microsoft.com/office/drawing/2014/chart" uri="{C3380CC4-5D6E-409C-BE32-E72D297353CC}">
              <c16:uniqueId val="{00000005-7B15-4D1F-B95D-D4CC93C20F1E}"/>
            </c:ext>
          </c:extLst>
        </c:ser>
        <c:dLbls>
          <c:showLegendKey val="0"/>
          <c:showVal val="0"/>
          <c:showCatName val="0"/>
          <c:showSerName val="0"/>
          <c:showPercent val="0"/>
          <c:showBubbleSize val="0"/>
        </c:dLbls>
        <c:gapWidth val="150"/>
        <c:overlap val="100"/>
        <c:axId val="397642016"/>
        <c:axId val="397636608"/>
      </c:barChart>
      <c:catAx>
        <c:axId val="397642016"/>
        <c:scaling>
          <c:orientation val="minMax"/>
        </c:scaling>
        <c:delete val="1"/>
        <c:axPos val="t"/>
        <c:numFmt formatCode="0%" sourceLinked="1"/>
        <c:majorTickMark val="none"/>
        <c:minorTickMark val="none"/>
        <c:tickLblPos val="nextTo"/>
        <c:crossAx val="397636608"/>
        <c:crosses val="autoZero"/>
        <c:auto val="1"/>
        <c:lblAlgn val="ctr"/>
        <c:lblOffset val="100"/>
        <c:tickMarkSkip val="1"/>
        <c:noMultiLvlLbl val="0"/>
      </c:catAx>
      <c:valAx>
        <c:axId val="397636608"/>
        <c:scaling>
          <c:orientation val="maxMin"/>
        </c:scaling>
        <c:delete val="1"/>
        <c:axPos val="l"/>
        <c:numFmt formatCode="0%" sourceLinked="1"/>
        <c:majorTickMark val="out"/>
        <c:minorTickMark val="none"/>
        <c:tickLblPos val="nextTo"/>
        <c:crossAx val="39764201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b="1">
          <a:latin typeface="Segoe UI "/>
        </a:defRPr>
      </a:pPr>
      <a:endParaRPr lang="LID4096"/>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721759907145838E-2"/>
          <c:y val="0.10788019958540362"/>
          <c:w val="0.73232886548170717"/>
          <c:h val="0.67626606469907158"/>
        </c:manualLayout>
      </c:layout>
      <c:barChart>
        <c:barDir val="col"/>
        <c:grouping val="clustered"/>
        <c:varyColors val="0"/>
        <c:ser>
          <c:idx val="0"/>
          <c:order val="0"/>
          <c:tx>
            <c:strRef>
              <c:f>F!$S$4</c:f>
              <c:strCache>
                <c:ptCount val="1"/>
                <c:pt idx="0">
                  <c:v>HEAD</c:v>
                </c:pt>
              </c:strCache>
            </c:strRef>
          </c:tx>
          <c:spPr>
            <a:solidFill>
              <a:srgbClr val="ABFFFF"/>
            </a:solidFill>
            <a:ln w="3175">
              <a:solidFill>
                <a:schemeClr val="tx1"/>
              </a:solidFill>
            </a:ln>
            <a:effectLst/>
          </c:spPr>
          <c:invertIfNegative val="0"/>
          <c:dPt>
            <c:idx val="1"/>
            <c:invertIfNegative val="0"/>
            <c:bubble3D val="0"/>
            <c:spPr>
              <a:solidFill>
                <a:srgbClr val="ABFFFF"/>
              </a:solidFill>
              <a:ln w="3175">
                <a:solidFill>
                  <a:schemeClr val="tx1"/>
                </a:solidFill>
              </a:ln>
              <a:effectLst/>
            </c:spPr>
            <c:extLst>
              <c:ext xmlns:c16="http://schemas.microsoft.com/office/drawing/2014/chart" uri="{C3380CC4-5D6E-409C-BE32-E72D297353CC}">
                <c16:uniqueId val="{00000001-A147-4C6A-8F4D-33237EB8F2F7}"/>
              </c:ext>
            </c:extLst>
          </c:dPt>
          <c:cat>
            <c:strRef>
              <c:f>F!$AH$2005:$AH$2038</c:f>
              <c:strCache>
                <c:ptCount val="11"/>
                <c:pt idx="0">
                  <c:v>Head</c:v>
                </c:pt>
                <c:pt idx="1">
                  <c:v>  Ha</c:v>
                </c:pt>
                <c:pt idx="2">
                  <c:v>  Va</c:v>
                </c:pt>
                <c:pt idx="3">
                  <c:v>D</c:v>
                </c:pt>
                <c:pt idx="4">
                  <c:v>G</c:v>
                </c:pt>
                <c:pt idx="5">
                  <c:v>  _K1</c:v>
                </c:pt>
                <c:pt idx="6">
                  <c:v>  _K2</c:v>
                </c:pt>
                <c:pt idx="7">
                  <c:v>  _K3</c:v>
                </c:pt>
                <c:pt idx="8">
                  <c:v>  _K4</c:v>
                </c:pt>
                <c:pt idx="9">
                  <c:v>  _K5</c:v>
                </c:pt>
                <c:pt idx="10">
                  <c:v>RCH</c:v>
                </c:pt>
              </c:strCache>
            </c:strRef>
          </c:cat>
          <c:val>
            <c:numRef>
              <c:f>F!$S$2005:$S$2038</c:f>
              <c:numCache>
                <c:formatCode>0.00</c:formatCode>
                <c:ptCount val="11"/>
                <c:pt idx="0">
                  <c:v>0</c:v>
                </c:pt>
                <c:pt idx="1">
                  <c:v>3.7269492000000003E-3</c:v>
                </c:pt>
                <c:pt idx="2">
                  <c:v>9.1689330000000006E-3</c:v>
                </c:pt>
                <c:pt idx="3">
                  <c:v>3.2930973320000008E-2</c:v>
                </c:pt>
                <c:pt idx="4">
                  <c:v>6.2507453699999993E-2</c:v>
                </c:pt>
                <c:pt idx="5">
                  <c:v>7.8604454000000008E-3</c:v>
                </c:pt>
                <c:pt idx="6">
                  <c:v>9.0940737899999988E-3</c:v>
                </c:pt>
                <c:pt idx="7">
                  <c:v>8.9401983500000011E-3</c:v>
                </c:pt>
                <c:pt idx="8">
                  <c:v>5.9069382579999989E-2</c:v>
                </c:pt>
                <c:pt idx="9">
                  <c:v>3.5072814799999999E-3</c:v>
                </c:pt>
                <c:pt idx="10">
                  <c:v>7.2411668999999984E-3</c:v>
                </c:pt>
              </c:numCache>
            </c:numRef>
          </c:val>
          <c:extLst>
            <c:ext xmlns:c16="http://schemas.microsoft.com/office/drawing/2014/chart" uri="{C3380CC4-5D6E-409C-BE32-E72D297353CC}">
              <c16:uniqueId val="{00000002-A147-4C6A-8F4D-33237EB8F2F7}"/>
            </c:ext>
          </c:extLst>
        </c:ser>
        <c:ser>
          <c:idx val="10"/>
          <c:order val="1"/>
          <c:tx>
            <c:strRef>
              <c:f>F!$X$4</c:f>
              <c:strCache>
                <c:ptCount val="1"/>
                <c:pt idx="0">
                  <c:v>GHB</c:v>
                </c:pt>
              </c:strCache>
            </c:strRef>
          </c:tx>
          <c:spPr>
            <a:solidFill>
              <a:srgbClr val="00B050"/>
            </a:solidFill>
            <a:ln>
              <a:noFill/>
            </a:ln>
            <a:effectLst/>
          </c:spPr>
          <c:invertIfNegative val="0"/>
          <c:cat>
            <c:strRef>
              <c:f>F!$AH$2005:$AH$2038</c:f>
              <c:strCache>
                <c:ptCount val="11"/>
                <c:pt idx="0">
                  <c:v>Head</c:v>
                </c:pt>
                <c:pt idx="1">
                  <c:v>  Ha</c:v>
                </c:pt>
                <c:pt idx="2">
                  <c:v>  Va</c:v>
                </c:pt>
                <c:pt idx="3">
                  <c:v>D</c:v>
                </c:pt>
                <c:pt idx="4">
                  <c:v>G</c:v>
                </c:pt>
                <c:pt idx="5">
                  <c:v>  _K1</c:v>
                </c:pt>
                <c:pt idx="6">
                  <c:v>  _K2</c:v>
                </c:pt>
                <c:pt idx="7">
                  <c:v>  _K3</c:v>
                </c:pt>
                <c:pt idx="8">
                  <c:v>  _K4</c:v>
                </c:pt>
                <c:pt idx="9">
                  <c:v>  _K5</c:v>
                </c:pt>
                <c:pt idx="10">
                  <c:v>RCH</c:v>
                </c:pt>
              </c:strCache>
            </c:strRef>
          </c:cat>
          <c:val>
            <c:numRef>
              <c:f>F!$X$2005:$X$2038</c:f>
              <c:numCache>
                <c:formatCode>0.00</c:formatCode>
                <c:ptCount val="11"/>
                <c:pt idx="0">
                  <c:v>0</c:v>
                </c:pt>
                <c:pt idx="1">
                  <c:v>6.6430549000000001E-4</c:v>
                </c:pt>
                <c:pt idx="2">
                  <c:v>6.2822837000000003E-4</c:v>
                </c:pt>
                <c:pt idx="3">
                  <c:v>1.9811242159999995E-3</c:v>
                </c:pt>
                <c:pt idx="4">
                  <c:v>0.15564752309999999</c:v>
                </c:pt>
                <c:pt idx="5">
                  <c:v>7.5176116700000008E-4</c:v>
                </c:pt>
                <c:pt idx="6">
                  <c:v>3.8581190500000003E-4</c:v>
                </c:pt>
                <c:pt idx="7">
                  <c:v>4.170412129999999E-4</c:v>
                </c:pt>
                <c:pt idx="8">
                  <c:v>3.0284193720000012E-3</c:v>
                </c:pt>
                <c:pt idx="9">
                  <c:v>4.7849637199999994E-4</c:v>
                </c:pt>
                <c:pt idx="10">
                  <c:v>7.9109813800000016E-4</c:v>
                </c:pt>
              </c:numCache>
            </c:numRef>
          </c:val>
          <c:extLst>
            <c:ext xmlns:c16="http://schemas.microsoft.com/office/drawing/2014/chart" uri="{C3380CC4-5D6E-409C-BE32-E72D297353CC}">
              <c16:uniqueId val="{00000003-A147-4C6A-8F4D-33237EB8F2F7}"/>
            </c:ext>
          </c:extLst>
        </c:ser>
        <c:ser>
          <c:idx val="11"/>
          <c:order val="3"/>
          <c:tx>
            <c:strRef>
              <c:f>F!$Y$4</c:f>
              <c:strCache>
                <c:ptCount val="1"/>
                <c:pt idx="0">
                  <c:v>CHD</c:v>
                </c:pt>
              </c:strCache>
            </c:strRef>
          </c:tx>
          <c:spPr>
            <a:solidFill>
              <a:schemeClr val="accent6">
                <a:lumMod val="80000"/>
              </a:schemeClr>
            </a:solidFill>
            <a:ln>
              <a:noFill/>
            </a:ln>
            <a:effectLst/>
          </c:spPr>
          <c:invertIfNegative val="0"/>
          <c:cat>
            <c:strRef>
              <c:f>F!$AH$2005:$AH$2038</c:f>
              <c:strCache>
                <c:ptCount val="11"/>
                <c:pt idx="0">
                  <c:v>Head</c:v>
                </c:pt>
                <c:pt idx="1">
                  <c:v>  Ha</c:v>
                </c:pt>
                <c:pt idx="2">
                  <c:v>  Va</c:v>
                </c:pt>
                <c:pt idx="3">
                  <c:v>D</c:v>
                </c:pt>
                <c:pt idx="4">
                  <c:v>G</c:v>
                </c:pt>
                <c:pt idx="5">
                  <c:v>  _K1</c:v>
                </c:pt>
                <c:pt idx="6">
                  <c:v>  _K2</c:v>
                </c:pt>
                <c:pt idx="7">
                  <c:v>  _K3</c:v>
                </c:pt>
                <c:pt idx="8">
                  <c:v>  _K4</c:v>
                </c:pt>
                <c:pt idx="9">
                  <c:v>  _K5</c:v>
                </c:pt>
                <c:pt idx="10">
                  <c:v>RCH</c:v>
                </c:pt>
              </c:strCache>
            </c:strRef>
          </c:cat>
          <c:val>
            <c:numRef>
              <c:f>F!$Y$2005:$Y$2038</c:f>
            </c:numRef>
          </c:val>
          <c:extLst>
            <c:ext xmlns:c16="http://schemas.microsoft.com/office/drawing/2014/chart" uri="{C3380CC4-5D6E-409C-BE32-E72D297353CC}">
              <c16:uniqueId val="{00000004-A147-4C6A-8F4D-33237EB8F2F7}"/>
            </c:ext>
          </c:extLst>
        </c:ser>
        <c:ser>
          <c:idx val="4"/>
          <c:order val="4"/>
          <c:tx>
            <c:strRef>
              <c:f>F!$U$4</c:f>
              <c:strCache>
                <c:ptCount val="1"/>
                <c:pt idx="0">
                  <c:v>RIV</c:v>
                </c:pt>
              </c:strCache>
            </c:strRef>
          </c:tx>
          <c:spPr>
            <a:solidFill>
              <a:schemeClr val="accent4">
                <a:lumMod val="60000"/>
              </a:schemeClr>
            </a:solidFill>
            <a:ln>
              <a:noFill/>
            </a:ln>
            <a:effectLst/>
          </c:spPr>
          <c:invertIfNegative val="0"/>
          <c:cat>
            <c:strRef>
              <c:f>F!$AH$2005:$AH$2038</c:f>
              <c:strCache>
                <c:ptCount val="11"/>
                <c:pt idx="0">
                  <c:v>Head</c:v>
                </c:pt>
                <c:pt idx="1">
                  <c:v>  Ha</c:v>
                </c:pt>
                <c:pt idx="2">
                  <c:v>  Va</c:v>
                </c:pt>
                <c:pt idx="3">
                  <c:v>D</c:v>
                </c:pt>
                <c:pt idx="4">
                  <c:v>G</c:v>
                </c:pt>
                <c:pt idx="5">
                  <c:v>  _K1</c:v>
                </c:pt>
                <c:pt idx="6">
                  <c:v>  _K2</c:v>
                </c:pt>
                <c:pt idx="7">
                  <c:v>  _K3</c:v>
                </c:pt>
                <c:pt idx="8">
                  <c:v>  _K4</c:v>
                </c:pt>
                <c:pt idx="9">
                  <c:v>  _K5</c:v>
                </c:pt>
                <c:pt idx="10">
                  <c:v>RCH</c:v>
                </c:pt>
              </c:strCache>
            </c:strRef>
          </c:cat>
          <c:val>
            <c:numRef>
              <c:f>F!$U$2005:$U$2038</c:f>
            </c:numRef>
          </c:val>
          <c:extLst>
            <c:ext xmlns:c16="http://schemas.microsoft.com/office/drawing/2014/chart" uri="{C3380CC4-5D6E-409C-BE32-E72D297353CC}">
              <c16:uniqueId val="{00000005-A147-4C6A-8F4D-33237EB8F2F7}"/>
            </c:ext>
          </c:extLst>
        </c:ser>
        <c:ser>
          <c:idx val="6"/>
          <c:order val="5"/>
          <c:tx>
            <c:strRef>
              <c:f>F!$V$4</c:f>
              <c:strCache>
                <c:ptCount val="1"/>
                <c:pt idx="0">
                  <c:v>Lake</c:v>
                </c:pt>
              </c:strCache>
            </c:strRef>
          </c:tx>
          <c:spPr>
            <a:solidFill>
              <a:schemeClr val="accent2">
                <a:lumMod val="80000"/>
                <a:lumOff val="20000"/>
              </a:schemeClr>
            </a:solidFill>
            <a:ln>
              <a:noFill/>
            </a:ln>
            <a:effectLst/>
          </c:spPr>
          <c:invertIfNegative val="0"/>
          <c:cat>
            <c:strRef>
              <c:f>F!$AH$2005:$AH$2038</c:f>
              <c:strCache>
                <c:ptCount val="11"/>
                <c:pt idx="0">
                  <c:v>Head</c:v>
                </c:pt>
                <c:pt idx="1">
                  <c:v>  Ha</c:v>
                </c:pt>
                <c:pt idx="2">
                  <c:v>  Va</c:v>
                </c:pt>
                <c:pt idx="3">
                  <c:v>D</c:v>
                </c:pt>
                <c:pt idx="4">
                  <c:v>G</c:v>
                </c:pt>
                <c:pt idx="5">
                  <c:v>  _K1</c:v>
                </c:pt>
                <c:pt idx="6">
                  <c:v>  _K2</c:v>
                </c:pt>
                <c:pt idx="7">
                  <c:v>  _K3</c:v>
                </c:pt>
                <c:pt idx="8">
                  <c:v>  _K4</c:v>
                </c:pt>
                <c:pt idx="9">
                  <c:v>  _K5</c:v>
                </c:pt>
                <c:pt idx="10">
                  <c:v>RCH</c:v>
                </c:pt>
              </c:strCache>
            </c:strRef>
          </c:cat>
          <c:val>
            <c:numRef>
              <c:f>F!$V$2005:$V$2038</c:f>
            </c:numRef>
          </c:val>
          <c:extLst>
            <c:ext xmlns:c16="http://schemas.microsoft.com/office/drawing/2014/chart" uri="{C3380CC4-5D6E-409C-BE32-E72D297353CC}">
              <c16:uniqueId val="{00000006-A147-4C6A-8F4D-33237EB8F2F7}"/>
            </c:ext>
          </c:extLst>
        </c:ser>
        <c:ser>
          <c:idx val="9"/>
          <c:order val="6"/>
          <c:tx>
            <c:strRef>
              <c:f>F!$W$4</c:f>
              <c:strCache>
                <c:ptCount val="1"/>
                <c:pt idx="0">
                  <c:v>SRT</c:v>
                </c:pt>
              </c:strCache>
            </c:strRef>
          </c:tx>
          <c:spPr>
            <a:solidFill>
              <a:schemeClr val="accent2">
                <a:lumMod val="80000"/>
              </a:schemeClr>
            </a:solidFill>
            <a:ln>
              <a:noFill/>
            </a:ln>
            <a:effectLst/>
          </c:spPr>
          <c:invertIfNegative val="0"/>
          <c:cat>
            <c:strRef>
              <c:f>F!$AH$2005:$AH$2038</c:f>
              <c:strCache>
                <c:ptCount val="11"/>
                <c:pt idx="0">
                  <c:v>Head</c:v>
                </c:pt>
                <c:pt idx="1">
                  <c:v>  Ha</c:v>
                </c:pt>
                <c:pt idx="2">
                  <c:v>  Va</c:v>
                </c:pt>
                <c:pt idx="3">
                  <c:v>D</c:v>
                </c:pt>
                <c:pt idx="4">
                  <c:v>G</c:v>
                </c:pt>
                <c:pt idx="5">
                  <c:v>  _K1</c:v>
                </c:pt>
                <c:pt idx="6">
                  <c:v>  _K2</c:v>
                </c:pt>
                <c:pt idx="7">
                  <c:v>  _K3</c:v>
                </c:pt>
                <c:pt idx="8">
                  <c:v>  _K4</c:v>
                </c:pt>
                <c:pt idx="9">
                  <c:v>  _K5</c:v>
                </c:pt>
                <c:pt idx="10">
                  <c:v>RCH</c:v>
                </c:pt>
              </c:strCache>
            </c:strRef>
          </c:cat>
          <c:val>
            <c:numRef>
              <c:f>F!$W$2005:$W$2038</c:f>
            </c:numRef>
          </c:val>
          <c:extLst>
            <c:ext xmlns:c16="http://schemas.microsoft.com/office/drawing/2014/chart" uri="{C3380CC4-5D6E-409C-BE32-E72D297353CC}">
              <c16:uniqueId val="{00000007-A147-4C6A-8F4D-33237EB8F2F7}"/>
            </c:ext>
          </c:extLst>
        </c:ser>
        <c:dLbls>
          <c:showLegendKey val="0"/>
          <c:showVal val="0"/>
          <c:showCatName val="0"/>
          <c:showSerName val="0"/>
          <c:showPercent val="0"/>
          <c:showBubbleSize val="0"/>
        </c:dLbls>
        <c:gapWidth val="50"/>
        <c:axId val="78627231"/>
        <c:axId val="78627647"/>
        <c:extLst/>
      </c:barChart>
      <c:barChart>
        <c:barDir val="col"/>
        <c:grouping val="clustered"/>
        <c:varyColors val="0"/>
        <c:ser>
          <c:idx val="1"/>
          <c:order val="2"/>
          <c:tx>
            <c:strRef>
              <c:f>F!$T$4</c:f>
              <c:strCache>
                <c:ptCount val="1"/>
                <c:pt idx="0">
                  <c:v>DRN</c:v>
                </c:pt>
              </c:strCache>
            </c:strRef>
          </c:tx>
          <c:spPr>
            <a:solidFill>
              <a:schemeClr val="accent4"/>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9-A147-4C6A-8F4D-33237EB8F2F7}"/>
              </c:ext>
            </c:extLst>
          </c:dPt>
          <c:val>
            <c:numRef>
              <c:f>F!$T$2005:$T$2038</c:f>
              <c:numCache>
                <c:formatCode>0.00</c:formatCode>
                <c:ptCount val="11"/>
                <c:pt idx="0">
                  <c:v>0</c:v>
                </c:pt>
                <c:pt idx="1">
                  <c:v>2.1791270999999999E-3</c:v>
                </c:pt>
                <c:pt idx="2">
                  <c:v>2.9966560000000003E-3</c:v>
                </c:pt>
                <c:pt idx="3">
                  <c:v>2.5180282699999997E-2</c:v>
                </c:pt>
                <c:pt idx="4">
                  <c:v>2.2889348500000004E-2</c:v>
                </c:pt>
                <c:pt idx="5">
                  <c:v>4.2716482799999992E-3</c:v>
                </c:pt>
                <c:pt idx="6">
                  <c:v>3.4347082100000003E-3</c:v>
                </c:pt>
                <c:pt idx="7">
                  <c:v>2.5673665299999998E-3</c:v>
                </c:pt>
                <c:pt idx="8">
                  <c:v>1.448755233E-2</c:v>
                </c:pt>
                <c:pt idx="9">
                  <c:v>1.7385900600000001E-3</c:v>
                </c:pt>
                <c:pt idx="10">
                  <c:v>4.4183488799999998E-3</c:v>
                </c:pt>
              </c:numCache>
            </c:numRef>
          </c:val>
          <c:extLst>
            <c:ext xmlns:c16="http://schemas.microsoft.com/office/drawing/2014/chart" uri="{C3380CC4-5D6E-409C-BE32-E72D297353CC}">
              <c16:uniqueId val="{0000000A-A147-4C6A-8F4D-33237EB8F2F7}"/>
            </c:ext>
          </c:extLst>
        </c:ser>
        <c:dLbls>
          <c:showLegendKey val="0"/>
          <c:showVal val="0"/>
          <c:showCatName val="0"/>
          <c:showSerName val="0"/>
          <c:showPercent val="0"/>
          <c:showBubbleSize val="0"/>
        </c:dLbls>
        <c:gapWidth val="200"/>
        <c:axId val="78627231"/>
        <c:axId val="78627647"/>
      </c:barChart>
      <c:barChart>
        <c:barDir val="col"/>
        <c:grouping val="clustered"/>
        <c:varyColors val="0"/>
        <c:ser>
          <c:idx val="12"/>
          <c:order val="7"/>
          <c:tx>
            <c:strRef>
              <c:f>F!$L$4</c:f>
              <c:strCache>
                <c:ptCount val="1"/>
                <c:pt idx="0">
                  <c:v>SEO</c:v>
                </c:pt>
              </c:strCache>
            </c:strRef>
          </c:tx>
          <c:spPr>
            <a:solidFill>
              <a:srgbClr val="7030A0">
                <a:alpha val="20000"/>
              </a:srgbClr>
            </a:solidFill>
            <a:ln>
              <a:solidFill>
                <a:srgbClr val="7030A0"/>
              </a:solidFill>
            </a:ln>
            <a:effectLst/>
          </c:spPr>
          <c:invertIfNegative val="0"/>
          <c:cat>
            <c:strRef>
              <c:f>F!$AH$2005:$AH$2038</c:f>
              <c:strCache>
                <c:ptCount val="11"/>
                <c:pt idx="0">
                  <c:v>Head</c:v>
                </c:pt>
                <c:pt idx="1">
                  <c:v>  Ha</c:v>
                </c:pt>
                <c:pt idx="2">
                  <c:v>  Va</c:v>
                </c:pt>
                <c:pt idx="3">
                  <c:v>D</c:v>
                </c:pt>
                <c:pt idx="4">
                  <c:v>G</c:v>
                </c:pt>
                <c:pt idx="5">
                  <c:v>  _K1</c:v>
                </c:pt>
                <c:pt idx="6">
                  <c:v>  _K2</c:v>
                </c:pt>
                <c:pt idx="7">
                  <c:v>  _K3</c:v>
                </c:pt>
                <c:pt idx="8">
                  <c:v>  _K4</c:v>
                </c:pt>
                <c:pt idx="9">
                  <c:v>  _K5</c:v>
                </c:pt>
                <c:pt idx="10">
                  <c:v>RCH</c:v>
                </c:pt>
              </c:strCache>
            </c:strRef>
          </c:cat>
          <c:val>
            <c:numRef>
              <c:f>F!$L$2005:$L$2038</c:f>
              <c:numCache>
                <c:formatCode>0%</c:formatCode>
                <c:ptCount val="11"/>
                <c:pt idx="0">
                  <c:v>1.15661074901E-2</c:v>
                </c:pt>
                <c:pt idx="1">
                  <c:v>0</c:v>
                </c:pt>
                <c:pt idx="2">
                  <c:v>0</c:v>
                </c:pt>
                <c:pt idx="3">
                  <c:v>1.0956699120000003E-2</c:v>
                </c:pt>
                <c:pt idx="4">
                  <c:v>1.8090899997000004E-2</c:v>
                </c:pt>
                <c:pt idx="5">
                  <c:v>0</c:v>
                </c:pt>
                <c:pt idx="6">
                  <c:v>0</c:v>
                </c:pt>
                <c:pt idx="7">
                  <c:v>0</c:v>
                </c:pt>
                <c:pt idx="8">
                  <c:v>0</c:v>
                </c:pt>
                <c:pt idx="9">
                  <c:v>0</c:v>
                </c:pt>
                <c:pt idx="10">
                  <c:v>0</c:v>
                </c:pt>
              </c:numCache>
            </c:numRef>
          </c:val>
          <c:extLst>
            <c:ext xmlns:c16="http://schemas.microsoft.com/office/drawing/2014/chart" uri="{C3380CC4-5D6E-409C-BE32-E72D297353CC}">
              <c16:uniqueId val="{0000000B-A147-4C6A-8F4D-33237EB8F2F7}"/>
            </c:ext>
          </c:extLst>
        </c:ser>
        <c:dLbls>
          <c:showLegendKey val="0"/>
          <c:showVal val="0"/>
          <c:showCatName val="0"/>
          <c:showSerName val="0"/>
          <c:showPercent val="0"/>
          <c:showBubbleSize val="0"/>
        </c:dLbls>
        <c:gapWidth val="50"/>
        <c:axId val="498344111"/>
        <c:axId val="498359951"/>
      </c:barChart>
      <c:catAx>
        <c:axId val="78627231"/>
        <c:scaling>
          <c:orientation val="minMax"/>
        </c:scaling>
        <c:delete val="1"/>
        <c:axPos val="b"/>
        <c:numFmt formatCode="General" sourceLinked="1"/>
        <c:majorTickMark val="out"/>
        <c:minorTickMark val="none"/>
        <c:tickLblPos val="nextTo"/>
        <c:crossAx val="78627647"/>
        <c:crossesAt val="0"/>
        <c:auto val="1"/>
        <c:lblAlgn val="ctr"/>
        <c:lblOffset val="100"/>
        <c:tickLblSkip val="1"/>
        <c:noMultiLvlLbl val="0"/>
      </c:catAx>
      <c:valAx>
        <c:axId val="78627647"/>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 sourceLinked="0"/>
        <c:majorTickMark val="none"/>
        <c:minorTickMark val="none"/>
        <c:tickLblPos val="low"/>
        <c:spPr>
          <a:noFill/>
          <a:ln w="9525" cap="flat" cmpd="sng" algn="ctr">
            <a:noFill/>
            <a:prstDash val="solid"/>
            <a:round/>
          </a:ln>
          <a:effectLst/>
        </c:spPr>
        <c:txPr>
          <a:bodyPr rot="-60000000" spcFirstLastPara="1" vertOverflow="ellipsis" vert="horz" wrap="square" anchor="ctr" anchorCtr="1"/>
          <a:lstStyle/>
          <a:p>
            <a:pPr>
              <a:defRPr sz="1200" b="0" i="0" u="none" strike="noStrike" kern="1200" baseline="0">
                <a:solidFill>
                  <a:schemeClr val="tx1"/>
                </a:solidFill>
                <a:latin typeface="Calibri (Body)"/>
                <a:ea typeface="+mn-ea"/>
                <a:cs typeface="+mn-cs"/>
              </a:defRPr>
            </a:pPr>
            <a:endParaRPr lang="LID4096"/>
          </a:p>
        </c:txPr>
        <c:crossAx val="78627231"/>
        <c:crosses val="autoZero"/>
        <c:crossBetween val="between"/>
      </c:valAx>
      <c:valAx>
        <c:axId val="498359951"/>
        <c:scaling>
          <c:orientation val="maxMin"/>
        </c:scaling>
        <c:delete val="0"/>
        <c:axPos val="r"/>
        <c:numFmt formatCode="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100" b="0" i="0" u="none" strike="noStrike" kern="1200" baseline="0">
                <a:solidFill>
                  <a:srgbClr val="7030A0"/>
                </a:solidFill>
                <a:latin typeface="+mn-lt"/>
                <a:ea typeface="+mn-ea"/>
                <a:cs typeface="+mn-cs"/>
              </a:defRPr>
            </a:pPr>
            <a:endParaRPr lang="LID4096"/>
          </a:p>
        </c:txPr>
        <c:crossAx val="498344111"/>
        <c:crosses val="max"/>
        <c:crossBetween val="between"/>
      </c:valAx>
      <c:catAx>
        <c:axId val="498344111"/>
        <c:scaling>
          <c:orientation val="minMax"/>
        </c:scaling>
        <c:delete val="1"/>
        <c:axPos val="t"/>
        <c:numFmt formatCode="General" sourceLinked="1"/>
        <c:majorTickMark val="out"/>
        <c:minorTickMark val="none"/>
        <c:tickLblPos val="nextTo"/>
        <c:crossAx val="498359951"/>
        <c:crosses val="autoZero"/>
        <c:auto val="1"/>
        <c:lblAlgn val="ctr"/>
        <c:lblOffset val="100"/>
        <c:noMultiLvlLbl val="0"/>
      </c:catAx>
      <c:spPr>
        <a:noFill/>
        <a:ln>
          <a:noFill/>
        </a:ln>
        <a:effectLst/>
      </c:spPr>
    </c:plotArea>
    <c:legend>
      <c:legendPos val="r"/>
      <c:layout>
        <c:manualLayout>
          <c:xMode val="edge"/>
          <c:yMode val="edge"/>
          <c:x val="0.89234530307898241"/>
          <c:y val="0.21675340894655823"/>
          <c:w val="8.8213263949008427E-2"/>
          <c:h val="0.7277502527943163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LID4096"/>
        </a:p>
      </c:txPr>
    </c:legend>
    <c:plotVisOnly val="1"/>
    <c:dispBlanksAs val="gap"/>
    <c:showDLblsOverMax val="0"/>
  </c:chart>
  <c:spPr>
    <a:solidFill>
      <a:sysClr val="window" lastClr="FFFFFF"/>
    </a:solidFill>
    <a:ln w="6350" cap="flat" cmpd="sng" algn="ctr">
      <a:solidFill>
        <a:sysClr val="windowText" lastClr="000000"/>
      </a:solidFill>
      <a:prstDash val="solid"/>
      <a:round/>
    </a:ln>
    <a:effectLst/>
  </c:spPr>
  <c:txPr>
    <a:bodyPr/>
    <a:lstStyle/>
    <a:p>
      <a:pPr>
        <a:defRPr sz="2000"/>
      </a:pPr>
      <a:endParaRPr lang="LID4096"/>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717661166611741E-2"/>
          <c:y val="8.6224552469960386E-2"/>
          <c:w val="0.80276586417672358"/>
          <c:h val="0.6332540777928054"/>
        </c:manualLayout>
      </c:layout>
      <c:barChart>
        <c:barDir val="col"/>
        <c:grouping val="clustered"/>
        <c:varyColors val="0"/>
        <c:ser>
          <c:idx val="0"/>
          <c:order val="0"/>
          <c:tx>
            <c:strRef>
              <c:f>F!$P$4</c:f>
              <c:strCache>
                <c:ptCount val="1"/>
                <c:pt idx="0">
                  <c:v>P(÷)</c:v>
                </c:pt>
              </c:strCache>
            </c:strRef>
          </c:tx>
          <c:spPr>
            <a:solidFill>
              <a:schemeClr val="tx1"/>
            </a:solidFill>
            <a:ln>
              <a:noFill/>
            </a:ln>
            <a:effectLst/>
          </c:spPr>
          <c:invertIfNegative val="0"/>
          <c:cat>
            <c:strRef>
              <c:f>F!$G$5:$G$2000</c:f>
              <c:strCache>
                <c:ptCount val="167"/>
                <c:pt idx="0">
                  <c:v>Head</c:v>
                </c:pt>
                <c:pt idx="27">
                  <c:v>  Ha</c:v>
                </c:pt>
                <c:pt idx="32">
                  <c:v>  Va</c:v>
                </c:pt>
                <c:pt idx="37">
                  <c:v>D</c:v>
                </c:pt>
                <c:pt idx="70">
                  <c:v>G</c:v>
                </c:pt>
                <c:pt idx="91">
                  <c:v>  _K1</c:v>
                </c:pt>
                <c:pt idx="106">
                  <c:v>  _K2</c:v>
                </c:pt>
                <c:pt idx="121">
                  <c:v>  _K3</c:v>
                </c:pt>
                <c:pt idx="136">
                  <c:v>  _K4</c:v>
                </c:pt>
                <c:pt idx="151">
                  <c:v>  _K5</c:v>
                </c:pt>
                <c:pt idx="166">
                  <c:v>RCH</c:v>
                </c:pt>
              </c:strCache>
            </c:strRef>
          </c:cat>
          <c:val>
            <c:numRef>
              <c:f>F!$AD$5:$AD$2000</c:f>
              <c:numCache>
                <c:formatCode>0</c:formatCode>
                <c:ptCount val="19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formatCode="0.00">
                  <c:v>4.7670141340894201E-3</c:v>
                </c:pt>
                <c:pt idx="28">
                  <c:v>1.639531562410701E-3</c:v>
                </c:pt>
                <c:pt idx="29">
                  <c:v>6.7141873955365305E-3</c:v>
                </c:pt>
                <c:pt idx="30">
                  <c:v>3.0179154706522215E-3</c:v>
                </c:pt>
                <c:pt idx="31">
                  <c:v>3.093732029902041E-3</c:v>
                </c:pt>
                <c:pt idx="32">
                  <c:v>-8.0786373086469965E-3</c:v>
                </c:pt>
                <c:pt idx="33">
                  <c:v>-5.2683058495164303E-3</c:v>
                </c:pt>
                <c:pt idx="34">
                  <c:v>-3.016899816046692E-3</c:v>
                </c:pt>
                <c:pt idx="35">
                  <c:v>-0.19083893545064035</c:v>
                </c:pt>
                <c:pt idx="36">
                  <c:v>-0.11524619269569825</c:v>
                </c:pt>
                <c:pt idx="37">
                  <c:v>2.7919932505987344E-2</c:v>
                </c:pt>
                <c:pt idx="38">
                  <c:v>0.16349308403419749</c:v>
                </c:pt>
                <c:pt idx="39">
                  <c:v>3.0966434282915234E-3</c:v>
                </c:pt>
                <c:pt idx="40">
                  <c:v>0.33332516261025646</c:v>
                </c:pt>
                <c:pt idx="41">
                  <c:v>9.1306904400606959E-2</c:v>
                </c:pt>
                <c:pt idx="42">
                  <c:v>9.7990697367552837E-2</c:v>
                </c:pt>
                <c:pt idx="43">
                  <c:v>2.120575280898862E-2</c:v>
                </c:pt>
                <c:pt idx="44">
                  <c:v>9.6120384716578577E-2</c:v>
                </c:pt>
                <c:pt idx="45">
                  <c:v>6.7710965553929858E-2</c:v>
                </c:pt>
                <c:pt idx="46">
                  <c:v>9.5068506825725763E-2</c:v>
                </c:pt>
                <c:pt idx="47">
                  <c:v>2.2766445287791814E-3</c:v>
                </c:pt>
                <c:pt idx="48">
                  <c:v>9.5940214098155785E-4</c:v>
                </c:pt>
                <c:pt idx="49">
                  <c:v>1.2998404550499387E-2</c:v>
                </c:pt>
                <c:pt idx="50" formatCode="0.0">
                  <c:v>2.0782692131956493E-2</c:v>
                </c:pt>
                <c:pt idx="51">
                  <c:v>6.4157045798102885E-2</c:v>
                </c:pt>
                <c:pt idx="52">
                  <c:v>2.1121763869132337E-2</c:v>
                </c:pt>
                <c:pt idx="53">
                  <c:v>7.275996886708791E-2</c:v>
                </c:pt>
                <c:pt idx="54">
                  <c:v>3.9948954956197769E-2</c:v>
                </c:pt>
                <c:pt idx="55">
                  <c:v>-5.4945638648964401E-3</c:v>
                </c:pt>
                <c:pt idx="56">
                  <c:v>7.4203402126806761E-3</c:v>
                </c:pt>
                <c:pt idx="57">
                  <c:v>1.9687651164397302E-3</c:v>
                </c:pt>
                <c:pt idx="58">
                  <c:v>1.6074028754970993E-2</c:v>
                </c:pt>
                <c:pt idx="59">
                  <c:v>-1.4184418669655141E-2</c:v>
                </c:pt>
                <c:pt idx="60">
                  <c:v>8.4589966957060447E-4</c:v>
                </c:pt>
                <c:pt idx="61">
                  <c:v>6.8858816763711861E-2</c:v>
                </c:pt>
                <c:pt idx="62">
                  <c:v>-1.8537983969083127E-2</c:v>
                </c:pt>
                <c:pt idx="63">
                  <c:v>6.980795055809863E-2</c:v>
                </c:pt>
                <c:pt idx="64">
                  <c:v>7.5027080700487137E-3</c:v>
                </c:pt>
                <c:pt idx="65">
                  <c:v>8.0683941870520748E-3</c:v>
                </c:pt>
                <c:pt idx="66">
                  <c:v>0.26099203715992036</c:v>
                </c:pt>
                <c:pt idx="67">
                  <c:v>0.1248423114152577</c:v>
                </c:pt>
                <c:pt idx="68">
                  <c:v>1.9428253535280993E-2</c:v>
                </c:pt>
                <c:pt idx="69">
                  <c:v>2.1073340905403359E-2</c:v>
                </c:pt>
                <c:pt idx="70">
                  <c:v>1.4894210354213344E-2</c:v>
                </c:pt>
                <c:pt idx="71">
                  <c:v>-9.427125569030359E-2</c:v>
                </c:pt>
                <c:pt idx="72">
                  <c:v>-2.4133080383799799E-2</c:v>
                </c:pt>
                <c:pt idx="73">
                  <c:v>-0.39233378284182607</c:v>
                </c:pt>
                <c:pt idx="74">
                  <c:v>-5.8884689087371545E-2</c:v>
                </c:pt>
                <c:pt idx="75">
                  <c:v>-0.17928311518729778</c:v>
                </c:pt>
                <c:pt idx="76">
                  <c:v>-0.31285303422528865</c:v>
                </c:pt>
                <c:pt idx="77">
                  <c:v>-6.5407364420338343E-2</c:v>
                </c:pt>
                <c:pt idx="78">
                  <c:v>-7.0168354745048012E-2</c:v>
                </c:pt>
                <c:pt idx="79">
                  <c:v>1.0934740832136747E-2</c:v>
                </c:pt>
                <c:pt idx="80">
                  <c:v>-0.26461715296465438</c:v>
                </c:pt>
                <c:pt idx="81">
                  <c:v>8.2471177986951361E-2</c:v>
                </c:pt>
                <c:pt idx="82">
                  <c:v>6.6496988612540386E-2</c:v>
                </c:pt>
                <c:pt idx="83">
                  <c:v>-0.26249562176595798</c:v>
                </c:pt>
                <c:pt idx="84">
                  <c:v>-0.17840385567073191</c:v>
                </c:pt>
                <c:pt idx="85">
                  <c:v>-1.1616141496141785</c:v>
                </c:pt>
                <c:pt idx="86">
                  <c:v>-0.83527448947196836</c:v>
                </c:pt>
                <c:pt idx="87">
                  <c:v>-0.29158891191700209</c:v>
                </c:pt>
                <c:pt idx="88">
                  <c:v>-0.13446727710785455</c:v>
                </c:pt>
                <c:pt idx="89">
                  <c:v>-0.1717442057099412</c:v>
                </c:pt>
                <c:pt idx="90">
                  <c:v>3.7170399862062498E-2</c:v>
                </c:pt>
                <c:pt idx="91">
                  <c:v>9.5190930497899284E-3</c:v>
                </c:pt>
                <c:pt idx="92">
                  <c:v>1.5538532363502444E-2</c:v>
                </c:pt>
                <c:pt idx="93">
                  <c:v>-7.3217748206029221E-3</c:v>
                </c:pt>
                <c:pt idx="94">
                  <c:v>2.977804669283679E-2</c:v>
                </c:pt>
                <c:pt idx="95">
                  <c:v>8.62593660926112E-2</c:v>
                </c:pt>
                <c:pt idx="96">
                  <c:v>3.7316524752110336E-2</c:v>
                </c:pt>
                <c:pt idx="97">
                  <c:v>4.3537132584006821E-2</c:v>
                </c:pt>
                <c:pt idx="98">
                  <c:v>0.34920423353693208</c:v>
                </c:pt>
                <c:pt idx="99">
                  <c:v>0.11772705357680957</c:v>
                </c:pt>
                <c:pt idx="100">
                  <c:v>2.6302807378157489E-2</c:v>
                </c:pt>
                <c:pt idx="101">
                  <c:v>0.17194672858018123</c:v>
                </c:pt>
                <c:pt idx="102">
                  <c:v>2.5616625993626574E-2</c:v>
                </c:pt>
                <c:pt idx="103">
                  <c:v>-3.5044149726248142E-2</c:v>
                </c:pt>
                <c:pt idx="104">
                  <c:v>1.489370271281043E-2</c:v>
                </c:pt>
                <c:pt idx="105">
                  <c:v>5.4280142559341993E-3</c:v>
                </c:pt>
                <c:pt idx="106">
                  <c:v>-1.3375395164814785E-2</c:v>
                </c:pt>
                <c:pt idx="107">
                  <c:v>1.8529652351738202E-2</c:v>
                </c:pt>
                <c:pt idx="108">
                  <c:v>1.9978454889925779E-2</c:v>
                </c:pt>
                <c:pt idx="109">
                  <c:v>8.4337100589493286E-3</c:v>
                </c:pt>
                <c:pt idx="110">
                  <c:v>-1.1698248180319393E-2</c:v>
                </c:pt>
                <c:pt idx="111">
                  <c:v>1.5901809994916194E-2</c:v>
                </c:pt>
                <c:pt idx="112">
                  <c:v>1.6051673837758518E-2</c:v>
                </c:pt>
                <c:pt idx="113">
                  <c:v>0.61266805417926729</c:v>
                </c:pt>
                <c:pt idx="114">
                  <c:v>1.7447655213670865E-2</c:v>
                </c:pt>
                <c:pt idx="115">
                  <c:v>9.2576367030974271E-3</c:v>
                </c:pt>
                <c:pt idx="116">
                  <c:v>0</c:v>
                </c:pt>
                <c:pt idx="117">
                  <c:v>2.1888695353788901E-3</c:v>
                </c:pt>
                <c:pt idx="118">
                  <c:v>7.7378053023458016E-4</c:v>
                </c:pt>
                <c:pt idx="119">
                  <c:v>-2.109965240872147E-2</c:v>
                </c:pt>
                <c:pt idx="120">
                  <c:v>7.4245305173210596E-3</c:v>
                </c:pt>
                <c:pt idx="121">
                  <c:v>9.5483195848531377E-3</c:v>
                </c:pt>
                <c:pt idx="122">
                  <c:v>-6.6519611669932921E-3</c:v>
                </c:pt>
                <c:pt idx="123">
                  <c:v>2.9013837410427401E-2</c:v>
                </c:pt>
                <c:pt idx="124">
                  <c:v>8.4880600790970817E-3</c:v>
                </c:pt>
                <c:pt idx="125">
                  <c:v>1.3163893015097683E-2</c:v>
                </c:pt>
                <c:pt idx="126">
                  <c:v>2.6905627019051304E-2</c:v>
                </c:pt>
                <c:pt idx="127">
                  <c:v>2.9009280951522776E-2</c:v>
                </c:pt>
                <c:pt idx="128">
                  <c:v>0.48897714375407508</c:v>
                </c:pt>
                <c:pt idx="129">
                  <c:v>3.0600632496925462E-2</c:v>
                </c:pt>
                <c:pt idx="130">
                  <c:v>1.3886544836844816E-2</c:v>
                </c:pt>
                <c:pt idx="131">
                  <c:v>1.4673352252867922E-2</c:v>
                </c:pt>
                <c:pt idx="132">
                  <c:v>7.6407658206265605E-3</c:v>
                </c:pt>
                <c:pt idx="133">
                  <c:v>-1.3212390202833602E-2</c:v>
                </c:pt>
                <c:pt idx="134">
                  <c:v>-5.8988849650536412E-3</c:v>
                </c:pt>
                <c:pt idx="135">
                  <c:v>7.4096961964755792E-3</c:v>
                </c:pt>
                <c:pt idx="136">
                  <c:v>-1.0905456379315392E-2</c:v>
                </c:pt>
                <c:pt idx="137">
                  <c:v>-0.2168474239863365</c:v>
                </c:pt>
                <c:pt idx="138">
                  <c:v>-0.31214594858983524</c:v>
                </c:pt>
                <c:pt idx="139">
                  <c:v>0.13199471692725062</c:v>
                </c:pt>
                <c:pt idx="140">
                  <c:v>0.12852982753746112</c:v>
                </c:pt>
                <c:pt idx="141">
                  <c:v>3.9477400046044053E-2</c:v>
                </c:pt>
                <c:pt idx="142">
                  <c:v>4.53386084972911E-2</c:v>
                </c:pt>
                <c:pt idx="143">
                  <c:v>3.8252325337436055E-2</c:v>
                </c:pt>
                <c:pt idx="144">
                  <c:v>-3.3398818373837624E-3</c:v>
                </c:pt>
                <c:pt idx="145">
                  <c:v>1.4672050561797878E-2</c:v>
                </c:pt>
                <c:pt idx="146">
                  <c:v>-3.0611988333499873E-3</c:v>
                </c:pt>
                <c:pt idx="147">
                  <c:v>3.6235394699346557E-3</c:v>
                </c:pt>
                <c:pt idx="148">
                  <c:v>1.944996071147953E-2</c:v>
                </c:pt>
                <c:pt idx="149">
                  <c:v>0</c:v>
                </c:pt>
                <c:pt idx="150">
                  <c:v>6.5858803271631627E-2</c:v>
                </c:pt>
                <c:pt idx="151">
                  <c:v>7.0041589963865114E-3</c:v>
                </c:pt>
                <c:pt idx="152">
                  <c:v>-0.45848133774656974</c:v>
                </c:pt>
                <c:pt idx="153">
                  <c:v>-5.4736081199378246</c:v>
                </c:pt>
                <c:pt idx="154">
                  <c:v>0.47514316551330071</c:v>
                </c:pt>
                <c:pt idx="155">
                  <c:v>0.7875018977732795</c:v>
                </c:pt>
                <c:pt idx="156">
                  <c:v>0.13725323099497722</c:v>
                </c:pt>
                <c:pt idx="157">
                  <c:v>3.4190407263635869E-2</c:v>
                </c:pt>
                <c:pt idx="158">
                  <c:v>4.8073881813243124E-2</c:v>
                </c:pt>
                <c:pt idx="159">
                  <c:v>-2.5924803576683031E-2</c:v>
                </c:pt>
                <c:pt idx="160">
                  <c:v>6.6424682395644918E-3</c:v>
                </c:pt>
                <c:pt idx="161">
                  <c:v>3.8183034519668313E-2</c:v>
                </c:pt>
                <c:pt idx="162">
                  <c:v>2.3687510988688931E-2</c:v>
                </c:pt>
                <c:pt idx="163" formatCode="0.00">
                  <c:v>9.6667760136464942E-2</c:v>
                </c:pt>
                <c:pt idx="164">
                  <c:v>4.2752574286554879E-2</c:v>
                </c:pt>
                <c:pt idx="165">
                  <c:v>-1.8393522907322213E-2</c:v>
                </c:pt>
                <c:pt idx="166">
                  <c:v>7.3468898152508899E-3</c:v>
                </c:pt>
                <c:pt idx="167">
                  <c:v>1.3191356802834564E-2</c:v>
                </c:pt>
                <c:pt idx="168">
                  <c:v>-1.8514825235659282E-2</c:v>
                </c:pt>
                <c:pt idx="169">
                  <c:v>-3.9406072061520803E-3</c:v>
                </c:pt>
                <c:pt idx="170">
                  <c:v>-2.5096009629457905E-2</c:v>
                </c:pt>
                <c:pt idx="171">
                  <c:v>1.2177484522575721E-2</c:v>
                </c:pt>
                <c:pt idx="172">
                  <c:v>8.0074778581806783E-4</c:v>
                </c:pt>
                <c:pt idx="173">
                  <c:v>-1.3145597087907523E-2</c:v>
                </c:pt>
                <c:pt idx="174">
                  <c:v>-8.9417047023083729E-3</c:v>
                </c:pt>
                <c:pt idx="175">
                  <c:v>-9.9825249603675559E-3</c:v>
                </c:pt>
                <c:pt idx="176">
                  <c:v>-4.3118977707623296E-2</c:v>
                </c:pt>
                <c:pt idx="177">
                  <c:v>7.9317109867942381E-3</c:v>
                </c:pt>
                <c:pt idx="178">
                  <c:v>-3.523652270869726E-2</c:v>
                </c:pt>
                <c:pt idx="179">
                  <c:v>-3.5040984819869392E-2</c:v>
                </c:pt>
                <c:pt idx="180">
                  <c:v>-1.3408613370214262E-2</c:v>
                </c:pt>
                <c:pt idx="181">
                  <c:v>-2.1778060092409568E-2</c:v>
                </c:pt>
                <c:pt idx="182">
                  <c:v>-1.4961680066120753E-2</c:v>
                </c:pt>
                <c:pt idx="183">
                  <c:v>-1.3986668925351387E-2</c:v>
                </c:pt>
                <c:pt idx="184">
                  <c:v>-1.473524752888089E-2</c:v>
                </c:pt>
                <c:pt idx="185">
                  <c:v>-1.3241392039560207E-2</c:v>
                </c:pt>
                <c:pt idx="186">
                  <c:v>7.6679101976242503E-3</c:v>
                </c:pt>
                <c:pt idx="187">
                  <c:v>-1.3559184461725993E-2</c:v>
                </c:pt>
                <c:pt idx="188">
                  <c:v>-7.1570299676242399E-3</c:v>
                </c:pt>
                <c:pt idx="189">
                  <c:v>-3.5978888786096119E-2</c:v>
                </c:pt>
                <c:pt idx="190">
                  <c:v>-1.907113528941573E-2</c:v>
                </c:pt>
                <c:pt idx="191">
                  <c:v>-1.43466896896558E-2</c:v>
                </c:pt>
                <c:pt idx="192">
                  <c:v>-2.3017799160642838E-3</c:v>
                </c:pt>
                <c:pt idx="193">
                  <c:v>1.0910223537811792E-2</c:v>
                </c:pt>
                <c:pt idx="194">
                  <c:v>-1.5903369808908607E-2</c:v>
                </c:pt>
                <c:pt idx="195">
                  <c:v>8.3713447464295321E-3</c:v>
                </c:pt>
                <c:pt idx="196">
                  <c:v>-5.6041364437604546E-3</c:v>
                </c:pt>
                <c:pt idx="197">
                  <c:v>1.4596774193548434E-2</c:v>
                </c:pt>
              </c:numCache>
            </c:numRef>
          </c:val>
          <c:extLst>
            <c:ext xmlns:c16="http://schemas.microsoft.com/office/drawing/2014/chart" uri="{C3380CC4-5D6E-409C-BE32-E72D297353CC}">
              <c16:uniqueId val="{00000000-DE6E-4C11-B2FA-FA78B79CD465}"/>
            </c:ext>
          </c:extLst>
        </c:ser>
        <c:dLbls>
          <c:showLegendKey val="0"/>
          <c:showVal val="0"/>
          <c:showCatName val="0"/>
          <c:showSerName val="0"/>
          <c:showPercent val="0"/>
          <c:showBubbleSize val="0"/>
        </c:dLbls>
        <c:gapWidth val="50"/>
        <c:axId val="1738101791"/>
        <c:axId val="1767387487"/>
      </c:barChart>
      <c:barChart>
        <c:barDir val="col"/>
        <c:grouping val="clustered"/>
        <c:varyColors val="0"/>
        <c:ser>
          <c:idx val="1"/>
          <c:order val="1"/>
          <c:tx>
            <c:strRef>
              <c:f>F!$R$4</c:f>
              <c:strCache>
                <c:ptCount val="1"/>
                <c:pt idx="0">
                  <c:v>SEN</c:v>
                </c:pt>
              </c:strCache>
            </c:strRef>
          </c:tx>
          <c:spPr>
            <a:solidFill>
              <a:srgbClr val="00B050">
                <a:alpha val="50000"/>
              </a:srgbClr>
            </a:solidFill>
            <a:ln>
              <a:noFill/>
            </a:ln>
            <a:effectLst/>
          </c:spPr>
          <c:invertIfNegative val="0"/>
          <c:cat>
            <c:numRef>
              <c:f>F!$AH$5:$AH$2000</c:f>
              <c:numCache>
                <c:formatCode>0</c:formatCode>
                <c:ptCount val="19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48</c:v>
                </c:pt>
                <c:pt idx="38">
                  <c:v>49</c:v>
                </c:pt>
                <c:pt idx="39">
                  <c:v>50</c:v>
                </c:pt>
                <c:pt idx="40">
                  <c:v>51</c:v>
                </c:pt>
                <c:pt idx="41">
                  <c:v>52</c:v>
                </c:pt>
                <c:pt idx="42">
                  <c:v>53</c:v>
                </c:pt>
                <c:pt idx="43">
                  <c:v>54</c:v>
                </c:pt>
                <c:pt idx="44">
                  <c:v>55</c:v>
                </c:pt>
                <c:pt idx="45">
                  <c:v>56</c:v>
                </c:pt>
                <c:pt idx="46">
                  <c:v>57</c:v>
                </c:pt>
                <c:pt idx="47">
                  <c:v>58</c:v>
                </c:pt>
                <c:pt idx="48">
                  <c:v>59</c:v>
                </c:pt>
                <c:pt idx="49">
                  <c:v>60</c:v>
                </c:pt>
                <c:pt idx="50">
                  <c:v>61</c:v>
                </c:pt>
                <c:pt idx="51">
                  <c:v>62</c:v>
                </c:pt>
                <c:pt idx="52">
                  <c:v>63</c:v>
                </c:pt>
                <c:pt idx="53">
                  <c:v>64</c:v>
                </c:pt>
                <c:pt idx="54">
                  <c:v>65</c:v>
                </c:pt>
                <c:pt idx="55">
                  <c:v>66</c:v>
                </c:pt>
                <c:pt idx="56">
                  <c:v>67</c:v>
                </c:pt>
                <c:pt idx="57">
                  <c:v>68</c:v>
                </c:pt>
                <c:pt idx="58">
                  <c:v>69</c:v>
                </c:pt>
                <c:pt idx="59">
                  <c:v>70</c:v>
                </c:pt>
                <c:pt idx="60">
                  <c:v>71</c:v>
                </c:pt>
                <c:pt idx="61">
                  <c:v>72</c:v>
                </c:pt>
                <c:pt idx="62">
                  <c:v>73</c:v>
                </c:pt>
                <c:pt idx="63">
                  <c:v>74</c:v>
                </c:pt>
                <c:pt idx="64">
                  <c:v>75</c:v>
                </c:pt>
                <c:pt idx="65">
                  <c:v>76</c:v>
                </c:pt>
                <c:pt idx="66">
                  <c:v>77</c:v>
                </c:pt>
                <c:pt idx="67">
                  <c:v>78</c:v>
                </c:pt>
                <c:pt idx="68">
                  <c:v>79</c:v>
                </c:pt>
                <c:pt idx="69">
                  <c:v>80</c:v>
                </c:pt>
                <c:pt idx="70">
                  <c:v>81</c:v>
                </c:pt>
                <c:pt idx="71">
                  <c:v>82</c:v>
                </c:pt>
                <c:pt idx="72">
                  <c:v>83</c:v>
                </c:pt>
                <c:pt idx="73">
                  <c:v>84</c:v>
                </c:pt>
                <c:pt idx="74">
                  <c:v>85</c:v>
                </c:pt>
                <c:pt idx="75">
                  <c:v>86</c:v>
                </c:pt>
                <c:pt idx="76">
                  <c:v>87</c:v>
                </c:pt>
                <c:pt idx="77">
                  <c:v>88</c:v>
                </c:pt>
                <c:pt idx="78">
                  <c:v>89</c:v>
                </c:pt>
                <c:pt idx="79">
                  <c:v>90</c:v>
                </c:pt>
                <c:pt idx="80">
                  <c:v>91</c:v>
                </c:pt>
                <c:pt idx="81">
                  <c:v>92</c:v>
                </c:pt>
                <c:pt idx="82">
                  <c:v>93</c:v>
                </c:pt>
                <c:pt idx="83">
                  <c:v>94</c:v>
                </c:pt>
                <c:pt idx="84">
                  <c:v>95</c:v>
                </c:pt>
                <c:pt idx="85">
                  <c:v>96</c:v>
                </c:pt>
                <c:pt idx="86">
                  <c:v>97</c:v>
                </c:pt>
                <c:pt idx="87">
                  <c:v>98</c:v>
                </c:pt>
                <c:pt idx="88">
                  <c:v>99</c:v>
                </c:pt>
                <c:pt idx="89">
                  <c:v>100</c:v>
                </c:pt>
                <c:pt idx="90">
                  <c:v>101</c:v>
                </c:pt>
                <c:pt idx="91">
                  <c:v>102</c:v>
                </c:pt>
                <c:pt idx="92">
                  <c:v>103</c:v>
                </c:pt>
                <c:pt idx="93">
                  <c:v>104</c:v>
                </c:pt>
                <c:pt idx="94">
                  <c:v>105</c:v>
                </c:pt>
                <c:pt idx="95">
                  <c:v>106</c:v>
                </c:pt>
                <c:pt idx="96">
                  <c:v>107</c:v>
                </c:pt>
                <c:pt idx="97">
                  <c:v>108</c:v>
                </c:pt>
                <c:pt idx="98">
                  <c:v>109</c:v>
                </c:pt>
                <c:pt idx="99">
                  <c:v>110</c:v>
                </c:pt>
                <c:pt idx="100">
                  <c:v>111</c:v>
                </c:pt>
                <c:pt idx="101">
                  <c:v>112</c:v>
                </c:pt>
                <c:pt idx="102">
                  <c:v>113</c:v>
                </c:pt>
                <c:pt idx="103">
                  <c:v>114</c:v>
                </c:pt>
                <c:pt idx="104">
                  <c:v>115</c:v>
                </c:pt>
                <c:pt idx="105">
                  <c:v>116</c:v>
                </c:pt>
                <c:pt idx="106">
                  <c:v>117</c:v>
                </c:pt>
                <c:pt idx="107">
                  <c:v>118</c:v>
                </c:pt>
                <c:pt idx="108">
                  <c:v>119</c:v>
                </c:pt>
                <c:pt idx="109">
                  <c:v>120</c:v>
                </c:pt>
                <c:pt idx="110">
                  <c:v>121</c:v>
                </c:pt>
                <c:pt idx="111">
                  <c:v>122</c:v>
                </c:pt>
                <c:pt idx="112">
                  <c:v>123</c:v>
                </c:pt>
                <c:pt idx="113">
                  <c:v>124</c:v>
                </c:pt>
                <c:pt idx="114">
                  <c:v>125</c:v>
                </c:pt>
                <c:pt idx="115">
                  <c:v>126</c:v>
                </c:pt>
                <c:pt idx="116">
                  <c:v>127</c:v>
                </c:pt>
                <c:pt idx="117">
                  <c:v>128</c:v>
                </c:pt>
                <c:pt idx="118">
                  <c:v>129</c:v>
                </c:pt>
                <c:pt idx="119">
                  <c:v>130</c:v>
                </c:pt>
                <c:pt idx="120">
                  <c:v>131</c:v>
                </c:pt>
                <c:pt idx="121">
                  <c:v>132</c:v>
                </c:pt>
                <c:pt idx="122">
                  <c:v>133</c:v>
                </c:pt>
                <c:pt idx="123">
                  <c:v>134</c:v>
                </c:pt>
                <c:pt idx="124">
                  <c:v>135</c:v>
                </c:pt>
                <c:pt idx="125">
                  <c:v>136</c:v>
                </c:pt>
                <c:pt idx="126">
                  <c:v>137</c:v>
                </c:pt>
                <c:pt idx="127">
                  <c:v>138</c:v>
                </c:pt>
                <c:pt idx="128">
                  <c:v>139</c:v>
                </c:pt>
                <c:pt idx="129">
                  <c:v>140</c:v>
                </c:pt>
                <c:pt idx="130">
                  <c:v>141</c:v>
                </c:pt>
                <c:pt idx="131">
                  <c:v>142</c:v>
                </c:pt>
                <c:pt idx="132">
                  <c:v>143</c:v>
                </c:pt>
                <c:pt idx="133">
                  <c:v>144</c:v>
                </c:pt>
                <c:pt idx="134">
                  <c:v>145</c:v>
                </c:pt>
                <c:pt idx="135">
                  <c:v>146</c:v>
                </c:pt>
                <c:pt idx="136">
                  <c:v>147</c:v>
                </c:pt>
                <c:pt idx="137">
                  <c:v>148</c:v>
                </c:pt>
                <c:pt idx="138">
                  <c:v>149</c:v>
                </c:pt>
                <c:pt idx="139">
                  <c:v>150</c:v>
                </c:pt>
                <c:pt idx="140">
                  <c:v>151</c:v>
                </c:pt>
                <c:pt idx="141">
                  <c:v>152</c:v>
                </c:pt>
                <c:pt idx="142">
                  <c:v>153</c:v>
                </c:pt>
                <c:pt idx="143">
                  <c:v>154</c:v>
                </c:pt>
                <c:pt idx="144">
                  <c:v>155</c:v>
                </c:pt>
                <c:pt idx="145">
                  <c:v>156</c:v>
                </c:pt>
                <c:pt idx="146">
                  <c:v>157</c:v>
                </c:pt>
                <c:pt idx="147">
                  <c:v>158</c:v>
                </c:pt>
                <c:pt idx="148">
                  <c:v>159</c:v>
                </c:pt>
                <c:pt idx="149">
                  <c:v>160</c:v>
                </c:pt>
                <c:pt idx="150">
                  <c:v>161</c:v>
                </c:pt>
                <c:pt idx="151">
                  <c:v>162</c:v>
                </c:pt>
                <c:pt idx="152">
                  <c:v>163</c:v>
                </c:pt>
                <c:pt idx="153">
                  <c:v>164</c:v>
                </c:pt>
                <c:pt idx="154">
                  <c:v>165</c:v>
                </c:pt>
                <c:pt idx="155">
                  <c:v>166</c:v>
                </c:pt>
                <c:pt idx="156">
                  <c:v>167</c:v>
                </c:pt>
                <c:pt idx="157">
                  <c:v>168</c:v>
                </c:pt>
                <c:pt idx="158">
                  <c:v>169</c:v>
                </c:pt>
                <c:pt idx="159">
                  <c:v>170</c:v>
                </c:pt>
                <c:pt idx="160">
                  <c:v>171</c:v>
                </c:pt>
                <c:pt idx="161">
                  <c:v>172</c:v>
                </c:pt>
                <c:pt idx="162">
                  <c:v>173</c:v>
                </c:pt>
                <c:pt idx="163">
                  <c:v>174</c:v>
                </c:pt>
                <c:pt idx="164">
                  <c:v>175</c:v>
                </c:pt>
                <c:pt idx="165">
                  <c:v>176</c:v>
                </c:pt>
                <c:pt idx="166">
                  <c:v>177</c:v>
                </c:pt>
                <c:pt idx="167">
                  <c:v>178</c:v>
                </c:pt>
                <c:pt idx="168">
                  <c:v>179</c:v>
                </c:pt>
                <c:pt idx="169">
                  <c:v>180</c:v>
                </c:pt>
                <c:pt idx="170">
                  <c:v>181</c:v>
                </c:pt>
                <c:pt idx="171">
                  <c:v>182</c:v>
                </c:pt>
                <c:pt idx="172">
                  <c:v>183</c:v>
                </c:pt>
                <c:pt idx="173">
                  <c:v>184</c:v>
                </c:pt>
                <c:pt idx="174">
                  <c:v>185</c:v>
                </c:pt>
                <c:pt idx="175">
                  <c:v>186</c:v>
                </c:pt>
                <c:pt idx="176">
                  <c:v>187</c:v>
                </c:pt>
                <c:pt idx="177">
                  <c:v>188</c:v>
                </c:pt>
                <c:pt idx="178">
                  <c:v>189</c:v>
                </c:pt>
                <c:pt idx="179">
                  <c:v>190</c:v>
                </c:pt>
                <c:pt idx="180">
                  <c:v>191</c:v>
                </c:pt>
                <c:pt idx="181">
                  <c:v>192</c:v>
                </c:pt>
                <c:pt idx="182">
                  <c:v>193</c:v>
                </c:pt>
                <c:pt idx="183">
                  <c:v>194</c:v>
                </c:pt>
                <c:pt idx="184">
                  <c:v>195</c:v>
                </c:pt>
                <c:pt idx="185">
                  <c:v>196</c:v>
                </c:pt>
                <c:pt idx="186">
                  <c:v>197</c:v>
                </c:pt>
                <c:pt idx="187">
                  <c:v>198</c:v>
                </c:pt>
                <c:pt idx="188">
                  <c:v>199</c:v>
                </c:pt>
                <c:pt idx="189">
                  <c:v>200</c:v>
                </c:pt>
                <c:pt idx="190">
                  <c:v>201</c:v>
                </c:pt>
                <c:pt idx="191">
                  <c:v>202</c:v>
                </c:pt>
                <c:pt idx="192">
                  <c:v>203</c:v>
                </c:pt>
                <c:pt idx="193">
                  <c:v>204</c:v>
                </c:pt>
                <c:pt idx="194">
                  <c:v>205</c:v>
                </c:pt>
                <c:pt idx="195">
                  <c:v>206</c:v>
                </c:pt>
                <c:pt idx="196">
                  <c:v>207</c:v>
                </c:pt>
                <c:pt idx="197">
                  <c:v>208</c:v>
                </c:pt>
              </c:numCache>
            </c:numRef>
          </c:cat>
          <c:val>
            <c:numRef>
              <c:f>F!$R$5:$R$2000</c:f>
              <c:numCache>
                <c:formatCode>0%</c:formatCode>
                <c:ptCount val="19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3.5434300000000002E-4</c:v>
                </c:pt>
                <c:pt idx="28">
                  <c:v>1.125289E-4</c:v>
                </c:pt>
                <c:pt idx="29">
                  <c:v>4.1653220000000002E-4</c:v>
                </c:pt>
                <c:pt idx="30">
                  <c:v>3.7831209999999999E-4</c:v>
                </c:pt>
                <c:pt idx="31">
                  <c:v>3.8245640000000001E-4</c:v>
                </c:pt>
                <c:pt idx="32">
                  <c:v>1.7676040000000001E-4</c:v>
                </c:pt>
                <c:pt idx="33">
                  <c:v>1.3462019999999999E-3</c:v>
                </c:pt>
                <c:pt idx="34">
                  <c:v>1.9167669999999999E-4</c:v>
                </c:pt>
                <c:pt idx="35">
                  <c:v>1.1803790000000001E-3</c:v>
                </c:pt>
                <c:pt idx="36">
                  <c:v>5.0712529999999997E-4</c:v>
                </c:pt>
                <c:pt idx="37">
                  <c:v>3.6761159999999999E-4</c:v>
                </c:pt>
                <c:pt idx="38">
                  <c:v>2.3110930000000002E-3</c:v>
                </c:pt>
                <c:pt idx="39">
                  <c:v>1.708394E-4</c:v>
                </c:pt>
                <c:pt idx="40">
                  <c:v>2.3867599999999999E-3</c:v>
                </c:pt>
                <c:pt idx="41">
                  <c:v>5.2181959999999996E-4</c:v>
                </c:pt>
                <c:pt idx="42">
                  <c:v>6.431869E-4</c:v>
                </c:pt>
                <c:pt idx="43">
                  <c:v>9.9830909999999994E-5</c:v>
                </c:pt>
                <c:pt idx="44">
                  <c:v>4.2036089999999998E-4</c:v>
                </c:pt>
                <c:pt idx="45">
                  <c:v>3.4900449999999999E-4</c:v>
                </c:pt>
                <c:pt idx="46">
                  <c:v>9.2700230000000001E-4</c:v>
                </c:pt>
                <c:pt idx="47">
                  <c:v>2.1447139999999999E-4</c:v>
                </c:pt>
                <c:pt idx="48">
                  <c:v>3.4799029999999999E-5</c:v>
                </c:pt>
                <c:pt idx="49">
                  <c:v>1.509898E-4</c:v>
                </c:pt>
                <c:pt idx="50">
                  <c:v>2.2618099999999999E-4</c:v>
                </c:pt>
                <c:pt idx="51">
                  <c:v>2.116831E-3</c:v>
                </c:pt>
                <c:pt idx="52">
                  <c:v>1.7733580000000001E-4</c:v>
                </c:pt>
                <c:pt idx="53">
                  <c:v>1.053705E-3</c:v>
                </c:pt>
                <c:pt idx="54">
                  <c:v>5.5869220000000002E-4</c:v>
                </c:pt>
                <c:pt idx="55">
                  <c:v>4.0149820000000001E-5</c:v>
                </c:pt>
                <c:pt idx="56">
                  <c:v>4.5060820000000002E-5</c:v>
                </c:pt>
                <c:pt idx="57">
                  <c:v>6.0563509999999998E-5</c:v>
                </c:pt>
                <c:pt idx="58">
                  <c:v>7.8566160000000004E-5</c:v>
                </c:pt>
                <c:pt idx="59">
                  <c:v>7.2812350000000004E-5</c:v>
                </c:pt>
                <c:pt idx="60">
                  <c:v>3.2249860000000002E-5</c:v>
                </c:pt>
                <c:pt idx="61">
                  <c:v>2.64195E-4</c:v>
                </c:pt>
                <c:pt idx="62">
                  <c:v>1.054955E-4</c:v>
                </c:pt>
                <c:pt idx="63">
                  <c:v>3.7755520000000003E-4</c:v>
                </c:pt>
                <c:pt idx="64">
                  <c:v>6.9014569999999999E-5</c:v>
                </c:pt>
                <c:pt idx="65">
                  <c:v>7.7340010000000002E-5</c:v>
                </c:pt>
                <c:pt idx="66">
                  <c:v>1.0059859999999999E-3</c:v>
                </c:pt>
                <c:pt idx="67">
                  <c:v>6.036142E-4</c:v>
                </c:pt>
                <c:pt idx="68">
                  <c:v>1.7266800000000001E-4</c:v>
                </c:pt>
                <c:pt idx="69">
                  <c:v>1.116216E-4</c:v>
                </c:pt>
                <c:pt idx="70">
                  <c:v>2.5300369999999998E-4</c:v>
                </c:pt>
                <c:pt idx="71">
                  <c:v>1.763824E-3</c:v>
                </c:pt>
                <c:pt idx="72">
                  <c:v>3.3111920000000001E-3</c:v>
                </c:pt>
                <c:pt idx="73">
                  <c:v>2.0072699999999998E-3</c:v>
                </c:pt>
                <c:pt idx="74">
                  <c:v>4.173731E-4</c:v>
                </c:pt>
                <c:pt idx="75">
                  <c:v>1.0978920000000001E-3</c:v>
                </c:pt>
                <c:pt idx="76">
                  <c:v>2.0153250000000001E-3</c:v>
                </c:pt>
                <c:pt idx="77">
                  <c:v>1.5623729999999999E-3</c:v>
                </c:pt>
                <c:pt idx="78">
                  <c:v>2.637E-3</c:v>
                </c:pt>
                <c:pt idx="79">
                  <c:v>3.4470820000000001E-4</c:v>
                </c:pt>
                <c:pt idx="80">
                  <c:v>2.945849E-3</c:v>
                </c:pt>
                <c:pt idx="81">
                  <c:v>3.598062E-3</c:v>
                </c:pt>
                <c:pt idx="82">
                  <c:v>3.8474719999999998E-3</c:v>
                </c:pt>
                <c:pt idx="83">
                  <c:v>3.014975E-3</c:v>
                </c:pt>
                <c:pt idx="84">
                  <c:v>3.8996429999999999E-3</c:v>
                </c:pt>
                <c:pt idx="85">
                  <c:v>4.9014649999999998E-3</c:v>
                </c:pt>
                <c:pt idx="86">
                  <c:v>2.641975E-3</c:v>
                </c:pt>
                <c:pt idx="87">
                  <c:v>1.859367E-3</c:v>
                </c:pt>
                <c:pt idx="88">
                  <c:v>1.5586829999999999E-3</c:v>
                </c:pt>
                <c:pt idx="89">
                  <c:v>1.9632069999999998E-3</c:v>
                </c:pt>
                <c:pt idx="90">
                  <c:v>2.9260359999999999E-3</c:v>
                </c:pt>
                <c:pt idx="91">
                  <c:v>2.6890720000000001E-5</c:v>
                </c:pt>
                <c:pt idx="92">
                  <c:v>7.3238400000000007E-5</c:v>
                </c:pt>
                <c:pt idx="93">
                  <c:v>9.1390570000000003E-5</c:v>
                </c:pt>
                <c:pt idx="94">
                  <c:v>9.3254610000000001E-5</c:v>
                </c:pt>
                <c:pt idx="95">
                  <c:v>3.5614430000000002E-4</c:v>
                </c:pt>
                <c:pt idx="96">
                  <c:v>1.3958549999999999E-4</c:v>
                </c:pt>
                <c:pt idx="97">
                  <c:v>2.139691E-4</c:v>
                </c:pt>
                <c:pt idx="98">
                  <c:v>1.0617560000000001E-3</c:v>
                </c:pt>
                <c:pt idx="99">
                  <c:v>2.7761659999999999E-4</c:v>
                </c:pt>
                <c:pt idx="100">
                  <c:v>8.4847609999999998E-5</c:v>
                </c:pt>
                <c:pt idx="101">
                  <c:v>4.8083469999999999E-4</c:v>
                </c:pt>
                <c:pt idx="102">
                  <c:v>1.634025E-4</c:v>
                </c:pt>
                <c:pt idx="103">
                  <c:v>1.3258019999999999E-4</c:v>
                </c:pt>
                <c:pt idx="104">
                  <c:v>4.484623E-5</c:v>
                </c:pt>
                <c:pt idx="105">
                  <c:v>3.6101559999999997E-5</c:v>
                </c:pt>
                <c:pt idx="106">
                  <c:v>6.0369660000000003E-5</c:v>
                </c:pt>
                <c:pt idx="107">
                  <c:v>9.4329090000000004E-5</c:v>
                </c:pt>
                <c:pt idx="108">
                  <c:v>1.8663680000000001E-4</c:v>
                </c:pt>
                <c:pt idx="109">
                  <c:v>7.1767819999999996E-5</c:v>
                </c:pt>
                <c:pt idx="110">
                  <c:v>8.2565110000000001E-5</c:v>
                </c:pt>
                <c:pt idx="111">
                  <c:v>2.3244070000000001E-4</c:v>
                </c:pt>
                <c:pt idx="112">
                  <c:v>7.7490600000000006E-5</c:v>
                </c:pt>
                <c:pt idx="113">
                  <c:v>2.2579290000000001E-3</c:v>
                </c:pt>
                <c:pt idx="114">
                  <c:v>8.6049170000000001E-5</c:v>
                </c:pt>
                <c:pt idx="115">
                  <c:v>5.641034E-5</c:v>
                </c:pt>
                <c:pt idx="116">
                  <c:v>4.1861150000000002E-5</c:v>
                </c:pt>
                <c:pt idx="117">
                  <c:v>3.6412080000000002E-5</c:v>
                </c:pt>
                <c:pt idx="118">
                  <c:v>2.8854090000000001E-5</c:v>
                </c:pt>
                <c:pt idx="119">
                  <c:v>9.2942790000000007E-5</c:v>
                </c:pt>
                <c:pt idx="120">
                  <c:v>6.6726579999999998E-5</c:v>
                </c:pt>
                <c:pt idx="121">
                  <c:v>6.3375959999999995E-5</c:v>
                </c:pt>
                <c:pt idx="122">
                  <c:v>1.1452909999999999E-4</c:v>
                </c:pt>
                <c:pt idx="123">
                  <c:v>5.6549180000000005E-4</c:v>
                </c:pt>
                <c:pt idx="124">
                  <c:v>4.1206140000000001E-5</c:v>
                </c:pt>
                <c:pt idx="125">
                  <c:v>1.0505079999999999E-4</c:v>
                </c:pt>
                <c:pt idx="126">
                  <c:v>2.120383E-4</c:v>
                </c:pt>
                <c:pt idx="127">
                  <c:v>1.189474E-4</c:v>
                </c:pt>
                <c:pt idx="128">
                  <c:v>1.5595889999999999E-3</c:v>
                </c:pt>
                <c:pt idx="129">
                  <c:v>1.2149680000000001E-4</c:v>
                </c:pt>
                <c:pt idx="130">
                  <c:v>6.4085009999999994E-5</c:v>
                </c:pt>
                <c:pt idx="131">
                  <c:v>7.6144979999999995E-5</c:v>
                </c:pt>
                <c:pt idx="132">
                  <c:v>4.7751769999999997E-5</c:v>
                </c:pt>
                <c:pt idx="133">
                  <c:v>5.9706600000000002E-5</c:v>
                </c:pt>
                <c:pt idx="134">
                  <c:v>4.9410650000000001E-5</c:v>
                </c:pt>
                <c:pt idx="135">
                  <c:v>3.9915749999999998E-5</c:v>
                </c:pt>
                <c:pt idx="136">
                  <c:v>2.6021369999999999E-5</c:v>
                </c:pt>
                <c:pt idx="137">
                  <c:v>2.9014820000000001E-4</c:v>
                </c:pt>
                <c:pt idx="138">
                  <c:v>1.8963600000000001E-2</c:v>
                </c:pt>
                <c:pt idx="139">
                  <c:v>2.4788050000000003E-4</c:v>
                </c:pt>
                <c:pt idx="140">
                  <c:v>2.4076880000000001E-4</c:v>
                </c:pt>
                <c:pt idx="141">
                  <c:v>1.3038789999999999E-4</c:v>
                </c:pt>
                <c:pt idx="142">
                  <c:v>1.729849E-4</c:v>
                </c:pt>
                <c:pt idx="143">
                  <c:v>2.00337E-4</c:v>
                </c:pt>
                <c:pt idx="144">
                  <c:v>6.9138339999999998E-5</c:v>
                </c:pt>
                <c:pt idx="145">
                  <c:v>4.7642100000000002E-5</c:v>
                </c:pt>
                <c:pt idx="146">
                  <c:v>2.4239039999999999E-5</c:v>
                </c:pt>
                <c:pt idx="147">
                  <c:v>1.802973E-5</c:v>
                </c:pt>
                <c:pt idx="148">
                  <c:v>3.9567670000000002E-5</c:v>
                </c:pt>
                <c:pt idx="149">
                  <c:v>5.2630650000000001E-5</c:v>
                </c:pt>
                <c:pt idx="150">
                  <c:v>1.229499E-4</c:v>
                </c:pt>
                <c:pt idx="151">
                  <c:v>1.836542E-5</c:v>
                </c:pt>
                <c:pt idx="152">
                  <c:v>1.551217E-4</c:v>
                </c:pt>
                <c:pt idx="153">
                  <c:v>2.691905E-4</c:v>
                </c:pt>
                <c:pt idx="154">
                  <c:v>1.872922E-4</c:v>
                </c:pt>
                <c:pt idx="155">
                  <c:v>2.9669000000000001E-4</c:v>
                </c:pt>
                <c:pt idx="156">
                  <c:v>1.0123640000000001E-4</c:v>
                </c:pt>
                <c:pt idx="157">
                  <c:v>7.4212260000000005E-5</c:v>
                </c:pt>
                <c:pt idx="158">
                  <c:v>1.3552599999999999E-4</c:v>
                </c:pt>
                <c:pt idx="159">
                  <c:v>5.2815110000000003E-5</c:v>
                </c:pt>
                <c:pt idx="160">
                  <c:v>1.6419640000000001E-5</c:v>
                </c:pt>
                <c:pt idx="161">
                  <c:v>2.0756439999999999E-5</c:v>
                </c:pt>
                <c:pt idx="162">
                  <c:v>2.077417E-5</c:v>
                </c:pt>
                <c:pt idx="163">
                  <c:v>3.960368E-5</c:v>
                </c:pt>
                <c:pt idx="164">
                  <c:v>6.3928849999999994E-5</c:v>
                </c:pt>
                <c:pt idx="165">
                  <c:v>1.442529E-5</c:v>
                </c:pt>
                <c:pt idx="166">
                  <c:v>6.5375889999999998E-5</c:v>
                </c:pt>
                <c:pt idx="167">
                  <c:v>7.4167799999999998E-5</c:v>
                </c:pt>
                <c:pt idx="168">
                  <c:v>1.0504769999999999E-4</c:v>
                </c:pt>
                <c:pt idx="169">
                  <c:v>6.9983329999999993E-5</c:v>
                </c:pt>
                <c:pt idx="170">
                  <c:v>5.0807629999999999E-4</c:v>
                </c:pt>
                <c:pt idx="171">
                  <c:v>8.6162039999999995E-5</c:v>
                </c:pt>
                <c:pt idx="172">
                  <c:v>2.4758360000000001E-5</c:v>
                </c:pt>
                <c:pt idx="173">
                  <c:v>1.3413349999999999E-4</c:v>
                </c:pt>
                <c:pt idx="174">
                  <c:v>5.848858E-5</c:v>
                </c:pt>
                <c:pt idx="175">
                  <c:v>8.4032399999999999E-5</c:v>
                </c:pt>
                <c:pt idx="176">
                  <c:v>1.8236510000000001E-4</c:v>
                </c:pt>
                <c:pt idx="177">
                  <c:v>5.215765E-5</c:v>
                </c:pt>
                <c:pt idx="178">
                  <c:v>1.490192E-4</c:v>
                </c:pt>
                <c:pt idx="179">
                  <c:v>1.552918E-4</c:v>
                </c:pt>
                <c:pt idx="180">
                  <c:v>5.5154619999999997E-5</c:v>
                </c:pt>
                <c:pt idx="181">
                  <c:v>1.127829E-4</c:v>
                </c:pt>
                <c:pt idx="182">
                  <c:v>9.0325749999999998E-5</c:v>
                </c:pt>
                <c:pt idx="183">
                  <c:v>7.9307390000000005E-5</c:v>
                </c:pt>
                <c:pt idx="184">
                  <c:v>8.4895700000000001E-5</c:v>
                </c:pt>
                <c:pt idx="185">
                  <c:v>5.5060450000000002E-5</c:v>
                </c:pt>
                <c:pt idx="186">
                  <c:v>5.6708510000000002E-5</c:v>
                </c:pt>
                <c:pt idx="187">
                  <c:v>7.1130069999999996E-5</c:v>
                </c:pt>
                <c:pt idx="188">
                  <c:v>3.624806E-5</c:v>
                </c:pt>
                <c:pt idx="189">
                  <c:v>1.651453E-4</c:v>
                </c:pt>
                <c:pt idx="190">
                  <c:v>7.6085879999999995E-5</c:v>
                </c:pt>
                <c:pt idx="191">
                  <c:v>8.3953470000000006E-5</c:v>
                </c:pt>
                <c:pt idx="192">
                  <c:v>8.1486490000000006E-5</c:v>
                </c:pt>
                <c:pt idx="193">
                  <c:v>9.8106359999999997E-5</c:v>
                </c:pt>
                <c:pt idx="194">
                  <c:v>7.8282419999999996E-5</c:v>
                </c:pt>
                <c:pt idx="195">
                  <c:v>6.1413560000000002E-5</c:v>
                </c:pt>
                <c:pt idx="196">
                  <c:v>6.7039609999999995E-5</c:v>
                </c:pt>
                <c:pt idx="197">
                  <c:v>7.474785E-5</c:v>
                </c:pt>
              </c:numCache>
            </c:numRef>
          </c:val>
          <c:extLst>
            <c:ext xmlns:c16="http://schemas.microsoft.com/office/drawing/2014/chart" uri="{C3380CC4-5D6E-409C-BE32-E72D297353CC}">
              <c16:uniqueId val="{00000001-DE6E-4C11-B2FA-FA78B79CD465}"/>
            </c:ext>
          </c:extLst>
        </c:ser>
        <c:dLbls>
          <c:showLegendKey val="0"/>
          <c:showVal val="0"/>
          <c:showCatName val="0"/>
          <c:showSerName val="0"/>
          <c:showPercent val="0"/>
          <c:showBubbleSize val="0"/>
        </c:dLbls>
        <c:gapWidth val="20"/>
        <c:axId val="1738128191"/>
        <c:axId val="1767421215"/>
      </c:barChart>
      <c:catAx>
        <c:axId val="1738101791"/>
        <c:scaling>
          <c:orientation val="minMax"/>
        </c:scaling>
        <c:delete val="0"/>
        <c:axPos val="b"/>
        <c:numFmt formatCode="General" sourceLinked="1"/>
        <c:majorTickMark val="none"/>
        <c:minorTickMark val="none"/>
        <c:tickLblPos val="low"/>
        <c:spPr>
          <a:noFill/>
          <a:ln w="6350" cap="flat" cmpd="sng" algn="ctr">
            <a:solidFill>
              <a:sysClr val="windowText" lastClr="000000"/>
            </a:solidFill>
            <a:prstDash val="solid"/>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LID4096"/>
          </a:p>
        </c:txPr>
        <c:crossAx val="1767387487"/>
        <c:crosses val="autoZero"/>
        <c:auto val="1"/>
        <c:lblAlgn val="ctr"/>
        <c:lblOffset val="100"/>
        <c:noMultiLvlLbl val="0"/>
      </c:catAx>
      <c:valAx>
        <c:axId val="17673874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1" i="0" u="none" strike="noStrike" kern="1200" baseline="0">
                <a:solidFill>
                  <a:sysClr val="windowText" lastClr="000000"/>
                </a:solidFill>
                <a:latin typeface="+mn-lt"/>
                <a:ea typeface="+mn-ea"/>
                <a:cs typeface="+mn-cs"/>
              </a:defRPr>
            </a:pPr>
            <a:endParaRPr lang="LID4096"/>
          </a:p>
        </c:txPr>
        <c:crossAx val="1738101791"/>
        <c:crosses val="autoZero"/>
        <c:crossBetween val="between"/>
      </c:valAx>
      <c:valAx>
        <c:axId val="1767421215"/>
        <c:scaling>
          <c:orientation val="minMax"/>
        </c:scaling>
        <c:delete val="0"/>
        <c:axPos val="r"/>
        <c:numFmt formatCode="General" sourceLinked="0"/>
        <c:majorTickMark val="none"/>
        <c:minorTickMark val="none"/>
        <c:tickLblPos val="nextTo"/>
        <c:spPr>
          <a:noFill/>
          <a:ln w="9525" cap="flat" cmpd="sng" algn="ctr">
            <a:solidFill>
              <a:srgbClr val="00B050"/>
            </a:solidFill>
            <a:round/>
          </a:ln>
          <a:effectLst/>
        </c:spPr>
        <c:txPr>
          <a:bodyPr rot="-60000000" spcFirstLastPara="1" vertOverflow="ellipsis" vert="horz" wrap="square" anchor="ctr" anchorCtr="1"/>
          <a:lstStyle/>
          <a:p>
            <a:pPr>
              <a:defRPr sz="1200" b="1" i="0" u="none" strike="noStrike" kern="1200" baseline="0">
                <a:solidFill>
                  <a:srgbClr val="00B050"/>
                </a:solidFill>
                <a:latin typeface="+mn-lt"/>
                <a:ea typeface="+mn-ea"/>
                <a:cs typeface="+mn-cs"/>
              </a:defRPr>
            </a:pPr>
            <a:endParaRPr lang="LID4096"/>
          </a:p>
        </c:txPr>
        <c:crossAx val="1738128191"/>
        <c:crosses val="max"/>
        <c:crossBetween val="between"/>
      </c:valAx>
      <c:catAx>
        <c:axId val="1738128191"/>
        <c:scaling>
          <c:orientation val="minMax"/>
        </c:scaling>
        <c:delete val="1"/>
        <c:axPos val="b"/>
        <c:numFmt formatCode="0" sourceLinked="1"/>
        <c:majorTickMark val="out"/>
        <c:minorTickMark val="none"/>
        <c:tickLblPos val="nextTo"/>
        <c:crossAx val="1767421215"/>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3175" cap="flat" cmpd="sng" algn="ctr">
      <a:solidFill>
        <a:sysClr val="windowText" lastClr="000000"/>
      </a:solidFill>
      <a:round/>
    </a:ln>
    <a:effectLst/>
  </c:spPr>
  <c:txPr>
    <a:bodyPr/>
    <a:lstStyle/>
    <a:p>
      <a:pPr>
        <a:defRPr/>
      </a:pPr>
      <a:endParaRPr lang="LID4096"/>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422065826724141E-2"/>
          <c:y val="8.6224552469960386E-2"/>
          <c:w val="0.80070648815615753"/>
          <c:h val="0.70795975503062114"/>
        </c:manualLayout>
      </c:layout>
      <c:barChart>
        <c:barDir val="col"/>
        <c:grouping val="clustered"/>
        <c:varyColors val="0"/>
        <c:ser>
          <c:idx val="0"/>
          <c:order val="0"/>
          <c:tx>
            <c:strRef>
              <c:f>F!$Q$4</c:f>
              <c:strCache>
                <c:ptCount val="1"/>
                <c:pt idx="0">
                  <c:v>P(±)</c:v>
                </c:pt>
              </c:strCache>
            </c:strRef>
          </c:tx>
          <c:spPr>
            <a:solidFill>
              <a:schemeClr val="tx1"/>
            </a:solidFill>
            <a:ln>
              <a:noFill/>
            </a:ln>
            <a:effectLst/>
          </c:spPr>
          <c:invertIfNegative val="0"/>
          <c:cat>
            <c:strRef>
              <c:f>F!$G$5:$G$2000</c:f>
              <c:strCache>
                <c:ptCount val="167"/>
                <c:pt idx="0">
                  <c:v>Head</c:v>
                </c:pt>
                <c:pt idx="27">
                  <c:v>  Ha</c:v>
                </c:pt>
                <c:pt idx="32">
                  <c:v>  Va</c:v>
                </c:pt>
                <c:pt idx="37">
                  <c:v>D</c:v>
                </c:pt>
                <c:pt idx="70">
                  <c:v>G</c:v>
                </c:pt>
                <c:pt idx="91">
                  <c:v>  _K1</c:v>
                </c:pt>
                <c:pt idx="106">
                  <c:v>  _K2</c:v>
                </c:pt>
                <c:pt idx="121">
                  <c:v>  _K3</c:v>
                </c:pt>
                <c:pt idx="136">
                  <c:v>  _K4</c:v>
                </c:pt>
                <c:pt idx="151">
                  <c:v>  _K5</c:v>
                </c:pt>
                <c:pt idx="166">
                  <c:v>RCH</c:v>
                </c:pt>
              </c:strCache>
            </c:strRef>
          </c:cat>
          <c:val>
            <c:numRef>
              <c:f>F!$Q$5:$Q$2000</c:f>
              <c:numCache>
                <c:formatCode>0</c:formatCode>
                <c:ptCount val="19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4.522800000000049E-3</c:v>
                </c:pt>
                <c:pt idx="28">
                  <c:v>1.7220000000000013E-3</c:v>
                </c:pt>
                <c:pt idx="29">
                  <c:v>6.829000000000196E-3</c:v>
                </c:pt>
                <c:pt idx="30">
                  <c:v>3.0490000000000794E-3</c:v>
                </c:pt>
                <c:pt idx="31">
                  <c:v>3.2279999999997866E-3</c:v>
                </c:pt>
                <c:pt idx="32">
                  <c:v>-2.3644999999999694E-2</c:v>
                </c:pt>
                <c:pt idx="33">
                  <c:v>-1.5927000000000024E-3</c:v>
                </c:pt>
                <c:pt idx="34">
                  <c:v>-3.6130000000000884E-3</c:v>
                </c:pt>
                <c:pt idx="35">
                  <c:v>-7.828820000000003E-2</c:v>
                </c:pt>
                <c:pt idx="36">
                  <c:v>-7.4271399999999987E-2</c:v>
                </c:pt>
                <c:pt idx="37">
                  <c:v>1.0258900000000015E-2</c:v>
                </c:pt>
                <c:pt idx="38">
                  <c:v>4.7043500000000016E-2</c:v>
                </c:pt>
                <c:pt idx="39">
                  <c:v>1.390300000000011E-3</c:v>
                </c:pt>
                <c:pt idx="40">
                  <c:v>0.17269909999999999</c:v>
                </c:pt>
                <c:pt idx="41">
                  <c:v>3.8509599999999977E-2</c:v>
                </c:pt>
                <c:pt idx="42">
                  <c:v>2.9704899999999979E-2</c:v>
                </c:pt>
                <c:pt idx="43">
                  <c:v>1.1795699999999965E-2</c:v>
                </c:pt>
                <c:pt idx="44">
                  <c:v>3.2879900000000017E-2</c:v>
                </c:pt>
                <c:pt idx="45">
                  <c:v>4.0729499999999974E-2</c:v>
                </c:pt>
                <c:pt idx="46">
                  <c:v>3.8092999999999988E-2</c:v>
                </c:pt>
                <c:pt idx="47">
                  <c:v>1.1517999999999251E-3</c:v>
                </c:pt>
                <c:pt idx="48">
                  <c:v>3.3250000000001334E-4</c:v>
                </c:pt>
                <c:pt idx="49">
                  <c:v>3.7476999999999649E-3</c:v>
                </c:pt>
                <c:pt idx="50">
                  <c:v>1.3645499999999977E-2</c:v>
                </c:pt>
                <c:pt idx="51">
                  <c:v>3.8621899999999987E-2</c:v>
                </c:pt>
                <c:pt idx="52">
                  <c:v>7.4242999999999948E-3</c:v>
                </c:pt>
                <c:pt idx="53">
                  <c:v>4.0197700000000003E-2</c:v>
                </c:pt>
                <c:pt idx="54">
                  <c:v>1.1582800000000004E-2</c:v>
                </c:pt>
                <c:pt idx="55">
                  <c:v>-2.4309000000000136E-3</c:v>
                </c:pt>
                <c:pt idx="56">
                  <c:v>3.8867000000000207E-3</c:v>
                </c:pt>
                <c:pt idx="57">
                  <c:v>8.5469999999998603E-4</c:v>
                </c:pt>
                <c:pt idx="58">
                  <c:v>7.8818999999999972E-3</c:v>
                </c:pt>
                <c:pt idx="59">
                  <c:v>-7.9518999999999007E-3</c:v>
                </c:pt>
                <c:pt idx="60">
                  <c:v>2.8160000000004848E-4</c:v>
                </c:pt>
                <c:pt idx="61">
                  <c:v>1.915789999999995E-2</c:v>
                </c:pt>
                <c:pt idx="62">
                  <c:v>-6.6312000000000038E-3</c:v>
                </c:pt>
                <c:pt idx="63">
                  <c:v>4.8344100000000001E-2</c:v>
                </c:pt>
                <c:pt idx="64">
                  <c:v>1.6623000000000054E-3</c:v>
                </c:pt>
                <c:pt idx="65">
                  <c:v>2.8926000000000229E-3</c:v>
                </c:pt>
                <c:pt idx="66">
                  <c:v>0.10226190000000002</c:v>
                </c:pt>
                <c:pt idx="67">
                  <c:v>5.5458699999999972E-2</c:v>
                </c:pt>
                <c:pt idx="68">
                  <c:v>1.0826200000000008E-2</c:v>
                </c:pt>
                <c:pt idx="69">
                  <c:v>1.0390000000000066E-2</c:v>
                </c:pt>
                <c:pt idx="70">
                  <c:v>6.4679299999999447E-5</c:v>
                </c:pt>
                <c:pt idx="71">
                  <c:v>-3.1160039999999969E-4</c:v>
                </c:pt>
                <c:pt idx="72">
                  <c:v>-8.0306999999999948E-5</c:v>
                </c:pt>
                <c:pt idx="73">
                  <c:v>-1.2121532000000002E-3</c:v>
                </c:pt>
                <c:pt idx="74">
                  <c:v>-1.8875459999999995E-4</c:v>
                </c:pt>
                <c:pt idx="75">
                  <c:v>-6.2432859999999972E-4</c:v>
                </c:pt>
                <c:pt idx="76">
                  <c:v>-4.7077379999999991E-4</c:v>
                </c:pt>
                <c:pt idx="77">
                  <c:v>-1.9922280000000004E-4</c:v>
                </c:pt>
                <c:pt idx="78">
                  <c:v>-3.2418449999999967E-4</c:v>
                </c:pt>
                <c:pt idx="79">
                  <c:v>4.5463699999999732E-5</c:v>
                </c:pt>
                <c:pt idx="80">
                  <c:v>-7.7002839999999999E-4</c:v>
                </c:pt>
                <c:pt idx="81">
                  <c:v>2.9465219999999992E-4</c:v>
                </c:pt>
                <c:pt idx="82">
                  <c:v>2.394776000000003E-4</c:v>
                </c:pt>
                <c:pt idx="83">
                  <c:v>-9.1625739999999945E-4</c:v>
                </c:pt>
                <c:pt idx="84">
                  <c:v>-5.6396719999999992E-4</c:v>
                </c:pt>
                <c:pt idx="85">
                  <c:v>-1.8708228000000001E-3</c:v>
                </c:pt>
                <c:pt idx="86">
                  <c:v>-1.2492108E-3</c:v>
                </c:pt>
                <c:pt idx="87">
                  <c:v>-1.0035296000000002E-3</c:v>
                </c:pt>
                <c:pt idx="88">
                  <c:v>-8.6818940000000025E-4</c:v>
                </c:pt>
                <c:pt idx="89">
                  <c:v>-6.8644670000000008E-4</c:v>
                </c:pt>
                <c:pt idx="90">
                  <c:v>1.1856799999999989E-4</c:v>
                </c:pt>
                <c:pt idx="91">
                  <c:v>3.9211999999999581E-3</c:v>
                </c:pt>
                <c:pt idx="92">
                  <c:v>8.4381999999999513E-3</c:v>
                </c:pt>
                <c:pt idx="93">
                  <c:v>-2.3287000000000169E-3</c:v>
                </c:pt>
                <c:pt idx="94">
                  <c:v>1.0089100000000017E-2</c:v>
                </c:pt>
                <c:pt idx="95">
                  <c:v>5.0538499999999931E-2</c:v>
                </c:pt>
                <c:pt idx="96">
                  <c:v>1.012360000000001E-2</c:v>
                </c:pt>
                <c:pt idx="97">
                  <c:v>2.9786800000000002E-2</c:v>
                </c:pt>
                <c:pt idx="98">
                  <c:v>0.14121470000000003</c:v>
                </c:pt>
                <c:pt idx="99">
                  <c:v>3.9068900000000018E-2</c:v>
                </c:pt>
                <c:pt idx="100">
                  <c:v>9.7251999999999894E-3</c:v>
                </c:pt>
                <c:pt idx="101">
                  <c:v>5.3322399999999992E-2</c:v>
                </c:pt>
                <c:pt idx="102">
                  <c:v>1.729900999999992E-3</c:v>
                </c:pt>
                <c:pt idx="103">
                  <c:v>-1.0069600000000012E-2</c:v>
                </c:pt>
                <c:pt idx="104">
                  <c:v>5.1772000000000484E-3</c:v>
                </c:pt>
                <c:pt idx="105">
                  <c:v>3.2287999999999206E-3</c:v>
                </c:pt>
                <c:pt idx="106">
                  <c:v>-8.9887900000000173E-6</c:v>
                </c:pt>
                <c:pt idx="107">
                  <c:v>1.9028099999999961E-5</c:v>
                </c:pt>
                <c:pt idx="108">
                  <c:v>3.1898600000000027E-5</c:v>
                </c:pt>
                <c:pt idx="109">
                  <c:v>1.3476899999999986E-5</c:v>
                </c:pt>
                <c:pt idx="110">
                  <c:v>-2.363669999999997E-6</c:v>
                </c:pt>
                <c:pt idx="111">
                  <c:v>1.9705999999999977E-5</c:v>
                </c:pt>
                <c:pt idx="112">
                  <c:v>3.8239100000000276E-5</c:v>
                </c:pt>
                <c:pt idx="113">
                  <c:v>5.7314300000000009E-3</c:v>
                </c:pt>
                <c:pt idx="114">
                  <c:v>2.0124300000000156E-5</c:v>
                </c:pt>
                <c:pt idx="115">
                  <c:v>8.4442700000000349E-6</c:v>
                </c:pt>
                <c:pt idx="116">
                  <c:v>1.9419999999997859E-7</c:v>
                </c:pt>
                <c:pt idx="117">
                  <c:v>5.86859999999979E-6</c:v>
                </c:pt>
                <c:pt idx="118">
                  <c:v>8.8959999999999907E-7</c:v>
                </c:pt>
                <c:pt idx="119">
                  <c:v>-2.9380000000000074E-5</c:v>
                </c:pt>
                <c:pt idx="120">
                  <c:v>9.800900000000003E-6</c:v>
                </c:pt>
                <c:pt idx="121">
                  <c:v>9.3618600000001245E-5</c:v>
                </c:pt>
                <c:pt idx="122">
                  <c:v>-1.1264600000000097E-4</c:v>
                </c:pt>
                <c:pt idx="123">
                  <c:v>9.3935199999999747E-4</c:v>
                </c:pt>
                <c:pt idx="124">
                  <c:v>6.4752099999999986E-5</c:v>
                </c:pt>
                <c:pt idx="125">
                  <c:v>1.5685699999999983E-4</c:v>
                </c:pt>
                <c:pt idx="126">
                  <c:v>4.1393499999999896E-4</c:v>
                </c:pt>
                <c:pt idx="127">
                  <c:v>6.4389000000000113E-4</c:v>
                </c:pt>
                <c:pt idx="128">
                  <c:v>8.0996129999999986E-3</c:v>
                </c:pt>
                <c:pt idx="129">
                  <c:v>7.6635000000000245E-4</c:v>
                </c:pt>
                <c:pt idx="130">
                  <c:v>3.0410700000000138E-4</c:v>
                </c:pt>
                <c:pt idx="131">
                  <c:v>6.6750399999999238E-5</c:v>
                </c:pt>
                <c:pt idx="132">
                  <c:v>7.8421000000000393E-5</c:v>
                </c:pt>
                <c:pt idx="133">
                  <c:v>-5.7032700000000068E-5</c:v>
                </c:pt>
                <c:pt idx="134">
                  <c:v>-9.5232000000000649E-5</c:v>
                </c:pt>
                <c:pt idx="135">
                  <c:v>9.2925000000000646E-5</c:v>
                </c:pt>
                <c:pt idx="136">
                  <c:v>-1.4337000000000044E-2</c:v>
                </c:pt>
                <c:pt idx="137">
                  <c:v>-0.21380949999999999</c:v>
                </c:pt>
                <c:pt idx="138">
                  <c:v>-0.32036599999999993</c:v>
                </c:pt>
                <c:pt idx="139">
                  <c:v>0.18488499999999997</c:v>
                </c:pt>
                <c:pt idx="140">
                  <c:v>0.18184399999999989</c:v>
                </c:pt>
                <c:pt idx="141">
                  <c:v>5.1443000000000128E-2</c:v>
                </c:pt>
                <c:pt idx="142">
                  <c:v>6.3601000000000019E-2</c:v>
                </c:pt>
                <c:pt idx="143">
                  <c:v>5.4696999999999996E-2</c:v>
                </c:pt>
                <c:pt idx="144">
                  <c:v>-4.614000000000118E-3</c:v>
                </c:pt>
                <c:pt idx="145">
                  <c:v>2.089300000000005E-2</c:v>
                </c:pt>
                <c:pt idx="146">
                  <c:v>-7.7919999999997991E-3</c:v>
                </c:pt>
                <c:pt idx="147">
                  <c:v>5.086000000000146E-3</c:v>
                </c:pt>
                <c:pt idx="148">
                  <c:v>2.722800000000003E-2</c:v>
                </c:pt>
                <c:pt idx="149">
                  <c:v>-6.199999999998429E-4</c:v>
                </c:pt>
                <c:pt idx="150">
                  <c:v>9.1794000000000153E-2</c:v>
                </c:pt>
                <c:pt idx="151">
                  <c:v>1.0273000000000199E-2</c:v>
                </c:pt>
                <c:pt idx="152">
                  <c:v>-0.39831959999999988</c:v>
                </c:pt>
                <c:pt idx="153">
                  <c:v>-1.2092722</c:v>
                </c:pt>
                <c:pt idx="154">
                  <c:v>0.7483979999999999</c:v>
                </c:pt>
                <c:pt idx="155">
                  <c:v>1.2448830000000002</c:v>
                </c:pt>
                <c:pt idx="156">
                  <c:v>0.24319900000000017</c:v>
                </c:pt>
                <c:pt idx="157">
                  <c:v>5.1965999999999957E-2</c:v>
                </c:pt>
                <c:pt idx="158">
                  <c:v>7.9644000000000048E-2</c:v>
                </c:pt>
                <c:pt idx="159">
                  <c:v>-4.1320999999999941E-2</c:v>
                </c:pt>
                <c:pt idx="160">
                  <c:v>1.1346000000000078E-2</c:v>
                </c:pt>
                <c:pt idx="161">
                  <c:v>5.7076000000000127E-2</c:v>
                </c:pt>
                <c:pt idx="162">
                  <c:v>4.0418000000000065E-2</c:v>
                </c:pt>
                <c:pt idx="163">
                  <c:v>0.14734099999999994</c:v>
                </c:pt>
                <c:pt idx="164">
                  <c:v>7.2657999999999889E-2</c:v>
                </c:pt>
                <c:pt idx="165">
                  <c:v>-2.7455000000000007E-2</c:v>
                </c:pt>
                <c:pt idx="166">
                  <c:v>3.3380300000000166E-7</c:v>
                </c:pt>
                <c:pt idx="167">
                  <c:v>4.0652199999999705E-7</c:v>
                </c:pt>
                <c:pt idx="168">
                  <c:v>-6.0435800000000232E-7</c:v>
                </c:pt>
                <c:pt idx="169">
                  <c:v>-1.0629200000000078E-7</c:v>
                </c:pt>
                <c:pt idx="170">
                  <c:v>-1.4915010000000003E-6</c:v>
                </c:pt>
                <c:pt idx="171">
                  <c:v>5.6511199999999853E-7</c:v>
                </c:pt>
                <c:pt idx="172">
                  <c:v>2.1544999999999469E-8</c:v>
                </c:pt>
                <c:pt idx="173">
                  <c:v>-1.1962980000000087E-6</c:v>
                </c:pt>
                <c:pt idx="174">
                  <c:v>-8.0659900000001081E-7</c:v>
                </c:pt>
                <c:pt idx="175">
                  <c:v>-6.646490000000011E-7</c:v>
                </c:pt>
                <c:pt idx="176">
                  <c:v>-1.0123330000000007E-6</c:v>
                </c:pt>
                <c:pt idx="177">
                  <c:v>2.1508499999999965E-7</c:v>
                </c:pt>
                <c:pt idx="178">
                  <c:v>-1.6176539999999972E-6</c:v>
                </c:pt>
                <c:pt idx="179">
                  <c:v>-1.2960689999999978E-6</c:v>
                </c:pt>
                <c:pt idx="180">
                  <c:v>-3.3354800000000076E-7</c:v>
                </c:pt>
                <c:pt idx="181">
                  <c:v>-1.2513999999999996E-6</c:v>
                </c:pt>
                <c:pt idx="182">
                  <c:v>-4.7789999999999758E-7</c:v>
                </c:pt>
                <c:pt idx="183">
                  <c:v>-5.458389999999974E-7</c:v>
                </c:pt>
                <c:pt idx="184">
                  <c:v>-4.2690799999999947E-7</c:v>
                </c:pt>
                <c:pt idx="185">
                  <c:v>-7.5011800000000074E-7</c:v>
                </c:pt>
                <c:pt idx="186">
                  <c:v>4.5753500000000273E-7</c:v>
                </c:pt>
                <c:pt idx="187">
                  <c:v>-8.2356500000000098E-7</c:v>
                </c:pt>
                <c:pt idx="188">
                  <c:v>-1.9076799999999736E-7</c:v>
                </c:pt>
                <c:pt idx="189">
                  <c:v>-2.0771389999999941E-6</c:v>
                </c:pt>
                <c:pt idx="190">
                  <c:v>-6.8753100000000126E-7</c:v>
                </c:pt>
                <c:pt idx="191">
                  <c:v>-1.797320000000002E-7</c:v>
                </c:pt>
                <c:pt idx="192">
                  <c:v>-1.0614899999999619E-7</c:v>
                </c:pt>
                <c:pt idx="193">
                  <c:v>7.5485000000000515E-7</c:v>
                </c:pt>
                <c:pt idx="194">
                  <c:v>-4.0387599999999898E-7</c:v>
                </c:pt>
                <c:pt idx="195">
                  <c:v>2.5965400000000109E-7</c:v>
                </c:pt>
                <c:pt idx="196">
                  <c:v>-2.0618299999999829E-7</c:v>
                </c:pt>
                <c:pt idx="197">
                  <c:v>4.1322300000000097E-7</c:v>
                </c:pt>
              </c:numCache>
            </c:numRef>
          </c:val>
          <c:extLst>
            <c:ext xmlns:c16="http://schemas.microsoft.com/office/drawing/2014/chart" uri="{C3380CC4-5D6E-409C-BE32-E72D297353CC}">
              <c16:uniqueId val="{00000000-7A78-46A7-A360-38BCD1527A03}"/>
            </c:ext>
          </c:extLst>
        </c:ser>
        <c:dLbls>
          <c:showLegendKey val="0"/>
          <c:showVal val="0"/>
          <c:showCatName val="0"/>
          <c:showSerName val="0"/>
          <c:showPercent val="0"/>
          <c:showBubbleSize val="0"/>
        </c:dLbls>
        <c:gapWidth val="50"/>
        <c:axId val="1738101791"/>
        <c:axId val="1767387487"/>
      </c:barChart>
      <c:barChart>
        <c:barDir val="col"/>
        <c:grouping val="clustered"/>
        <c:varyColors val="0"/>
        <c:ser>
          <c:idx val="1"/>
          <c:order val="1"/>
          <c:tx>
            <c:strRef>
              <c:f>F!$L$4</c:f>
              <c:strCache>
                <c:ptCount val="1"/>
                <c:pt idx="0">
                  <c:v>SEO</c:v>
                </c:pt>
              </c:strCache>
            </c:strRef>
          </c:tx>
          <c:spPr>
            <a:solidFill>
              <a:srgbClr val="7030A0">
                <a:alpha val="50000"/>
              </a:srgbClr>
            </a:solidFill>
            <a:ln>
              <a:noFill/>
            </a:ln>
            <a:effectLst/>
          </c:spPr>
          <c:invertIfNegative val="0"/>
          <c:cat>
            <c:numRef>
              <c:f>F!$AH$5:$AH$2000</c:f>
              <c:numCache>
                <c:formatCode>0</c:formatCode>
                <c:ptCount val="19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48</c:v>
                </c:pt>
                <c:pt idx="38">
                  <c:v>49</c:v>
                </c:pt>
                <c:pt idx="39">
                  <c:v>50</c:v>
                </c:pt>
                <c:pt idx="40">
                  <c:v>51</c:v>
                </c:pt>
                <c:pt idx="41">
                  <c:v>52</c:v>
                </c:pt>
                <c:pt idx="42">
                  <c:v>53</c:v>
                </c:pt>
                <c:pt idx="43">
                  <c:v>54</c:v>
                </c:pt>
                <c:pt idx="44">
                  <c:v>55</c:v>
                </c:pt>
                <c:pt idx="45">
                  <c:v>56</c:v>
                </c:pt>
                <c:pt idx="46">
                  <c:v>57</c:v>
                </c:pt>
                <c:pt idx="47">
                  <c:v>58</c:v>
                </c:pt>
                <c:pt idx="48">
                  <c:v>59</c:v>
                </c:pt>
                <c:pt idx="49">
                  <c:v>60</c:v>
                </c:pt>
                <c:pt idx="50">
                  <c:v>61</c:v>
                </c:pt>
                <c:pt idx="51">
                  <c:v>62</c:v>
                </c:pt>
                <c:pt idx="52">
                  <c:v>63</c:v>
                </c:pt>
                <c:pt idx="53">
                  <c:v>64</c:v>
                </c:pt>
                <c:pt idx="54">
                  <c:v>65</c:v>
                </c:pt>
                <c:pt idx="55">
                  <c:v>66</c:v>
                </c:pt>
                <c:pt idx="56">
                  <c:v>67</c:v>
                </c:pt>
                <c:pt idx="57">
                  <c:v>68</c:v>
                </c:pt>
                <c:pt idx="58">
                  <c:v>69</c:v>
                </c:pt>
                <c:pt idx="59">
                  <c:v>70</c:v>
                </c:pt>
                <c:pt idx="60">
                  <c:v>71</c:v>
                </c:pt>
                <c:pt idx="61">
                  <c:v>72</c:v>
                </c:pt>
                <c:pt idx="62">
                  <c:v>73</c:v>
                </c:pt>
                <c:pt idx="63">
                  <c:v>74</c:v>
                </c:pt>
                <c:pt idx="64">
                  <c:v>75</c:v>
                </c:pt>
                <c:pt idx="65">
                  <c:v>76</c:v>
                </c:pt>
                <c:pt idx="66">
                  <c:v>77</c:v>
                </c:pt>
                <c:pt idx="67">
                  <c:v>78</c:v>
                </c:pt>
                <c:pt idx="68">
                  <c:v>79</c:v>
                </c:pt>
                <c:pt idx="69">
                  <c:v>80</c:v>
                </c:pt>
                <c:pt idx="70">
                  <c:v>81</c:v>
                </c:pt>
                <c:pt idx="71">
                  <c:v>82</c:v>
                </c:pt>
                <c:pt idx="72">
                  <c:v>83</c:v>
                </c:pt>
                <c:pt idx="73">
                  <c:v>84</c:v>
                </c:pt>
                <c:pt idx="74">
                  <c:v>85</c:v>
                </c:pt>
                <c:pt idx="75">
                  <c:v>86</c:v>
                </c:pt>
                <c:pt idx="76">
                  <c:v>87</c:v>
                </c:pt>
                <c:pt idx="77">
                  <c:v>88</c:v>
                </c:pt>
                <c:pt idx="78">
                  <c:v>89</c:v>
                </c:pt>
                <c:pt idx="79">
                  <c:v>90</c:v>
                </c:pt>
                <c:pt idx="80">
                  <c:v>91</c:v>
                </c:pt>
                <c:pt idx="81">
                  <c:v>92</c:v>
                </c:pt>
                <c:pt idx="82">
                  <c:v>93</c:v>
                </c:pt>
                <c:pt idx="83">
                  <c:v>94</c:v>
                </c:pt>
                <c:pt idx="84">
                  <c:v>95</c:v>
                </c:pt>
                <c:pt idx="85">
                  <c:v>96</c:v>
                </c:pt>
                <c:pt idx="86">
                  <c:v>97</c:v>
                </c:pt>
                <c:pt idx="87">
                  <c:v>98</c:v>
                </c:pt>
                <c:pt idx="88">
                  <c:v>99</c:v>
                </c:pt>
                <c:pt idx="89">
                  <c:v>100</c:v>
                </c:pt>
                <c:pt idx="90">
                  <c:v>101</c:v>
                </c:pt>
                <c:pt idx="91">
                  <c:v>102</c:v>
                </c:pt>
                <c:pt idx="92">
                  <c:v>103</c:v>
                </c:pt>
                <c:pt idx="93">
                  <c:v>104</c:v>
                </c:pt>
                <c:pt idx="94">
                  <c:v>105</c:v>
                </c:pt>
                <c:pt idx="95">
                  <c:v>106</c:v>
                </c:pt>
                <c:pt idx="96">
                  <c:v>107</c:v>
                </c:pt>
                <c:pt idx="97">
                  <c:v>108</c:v>
                </c:pt>
                <c:pt idx="98">
                  <c:v>109</c:v>
                </c:pt>
                <c:pt idx="99">
                  <c:v>110</c:v>
                </c:pt>
                <c:pt idx="100">
                  <c:v>111</c:v>
                </c:pt>
                <c:pt idx="101">
                  <c:v>112</c:v>
                </c:pt>
                <c:pt idx="102">
                  <c:v>113</c:v>
                </c:pt>
                <c:pt idx="103">
                  <c:v>114</c:v>
                </c:pt>
                <c:pt idx="104">
                  <c:v>115</c:v>
                </c:pt>
                <c:pt idx="105">
                  <c:v>116</c:v>
                </c:pt>
                <c:pt idx="106">
                  <c:v>117</c:v>
                </c:pt>
                <c:pt idx="107">
                  <c:v>118</c:v>
                </c:pt>
                <c:pt idx="108">
                  <c:v>119</c:v>
                </c:pt>
                <c:pt idx="109">
                  <c:v>120</c:v>
                </c:pt>
                <c:pt idx="110">
                  <c:v>121</c:v>
                </c:pt>
                <c:pt idx="111">
                  <c:v>122</c:v>
                </c:pt>
                <c:pt idx="112">
                  <c:v>123</c:v>
                </c:pt>
                <c:pt idx="113">
                  <c:v>124</c:v>
                </c:pt>
                <c:pt idx="114">
                  <c:v>125</c:v>
                </c:pt>
                <c:pt idx="115">
                  <c:v>126</c:v>
                </c:pt>
                <c:pt idx="116">
                  <c:v>127</c:v>
                </c:pt>
                <c:pt idx="117">
                  <c:v>128</c:v>
                </c:pt>
                <c:pt idx="118">
                  <c:v>129</c:v>
                </c:pt>
                <c:pt idx="119">
                  <c:v>130</c:v>
                </c:pt>
                <c:pt idx="120">
                  <c:v>131</c:v>
                </c:pt>
                <c:pt idx="121">
                  <c:v>132</c:v>
                </c:pt>
                <c:pt idx="122">
                  <c:v>133</c:v>
                </c:pt>
                <c:pt idx="123">
                  <c:v>134</c:v>
                </c:pt>
                <c:pt idx="124">
                  <c:v>135</c:v>
                </c:pt>
                <c:pt idx="125">
                  <c:v>136</c:v>
                </c:pt>
                <c:pt idx="126">
                  <c:v>137</c:v>
                </c:pt>
                <c:pt idx="127">
                  <c:v>138</c:v>
                </c:pt>
                <c:pt idx="128">
                  <c:v>139</c:v>
                </c:pt>
                <c:pt idx="129">
                  <c:v>140</c:v>
                </c:pt>
                <c:pt idx="130">
                  <c:v>141</c:v>
                </c:pt>
                <c:pt idx="131">
                  <c:v>142</c:v>
                </c:pt>
                <c:pt idx="132">
                  <c:v>143</c:v>
                </c:pt>
                <c:pt idx="133">
                  <c:v>144</c:v>
                </c:pt>
                <c:pt idx="134">
                  <c:v>145</c:v>
                </c:pt>
                <c:pt idx="135">
                  <c:v>146</c:v>
                </c:pt>
                <c:pt idx="136">
                  <c:v>147</c:v>
                </c:pt>
                <c:pt idx="137">
                  <c:v>148</c:v>
                </c:pt>
                <c:pt idx="138">
                  <c:v>149</c:v>
                </c:pt>
                <c:pt idx="139">
                  <c:v>150</c:v>
                </c:pt>
                <c:pt idx="140">
                  <c:v>151</c:v>
                </c:pt>
                <c:pt idx="141">
                  <c:v>152</c:v>
                </c:pt>
                <c:pt idx="142">
                  <c:v>153</c:v>
                </c:pt>
                <c:pt idx="143">
                  <c:v>154</c:v>
                </c:pt>
                <c:pt idx="144">
                  <c:v>155</c:v>
                </c:pt>
                <c:pt idx="145">
                  <c:v>156</c:v>
                </c:pt>
                <c:pt idx="146">
                  <c:v>157</c:v>
                </c:pt>
                <c:pt idx="147">
                  <c:v>158</c:v>
                </c:pt>
                <c:pt idx="148">
                  <c:v>159</c:v>
                </c:pt>
                <c:pt idx="149">
                  <c:v>160</c:v>
                </c:pt>
                <c:pt idx="150">
                  <c:v>161</c:v>
                </c:pt>
                <c:pt idx="151">
                  <c:v>162</c:v>
                </c:pt>
                <c:pt idx="152">
                  <c:v>163</c:v>
                </c:pt>
                <c:pt idx="153">
                  <c:v>164</c:v>
                </c:pt>
                <c:pt idx="154">
                  <c:v>165</c:v>
                </c:pt>
                <c:pt idx="155">
                  <c:v>166</c:v>
                </c:pt>
                <c:pt idx="156">
                  <c:v>167</c:v>
                </c:pt>
                <c:pt idx="157">
                  <c:v>168</c:v>
                </c:pt>
                <c:pt idx="158">
                  <c:v>169</c:v>
                </c:pt>
                <c:pt idx="159">
                  <c:v>170</c:v>
                </c:pt>
                <c:pt idx="160">
                  <c:v>171</c:v>
                </c:pt>
                <c:pt idx="161">
                  <c:v>172</c:v>
                </c:pt>
                <c:pt idx="162">
                  <c:v>173</c:v>
                </c:pt>
                <c:pt idx="163">
                  <c:v>174</c:v>
                </c:pt>
                <c:pt idx="164">
                  <c:v>175</c:v>
                </c:pt>
                <c:pt idx="165">
                  <c:v>176</c:v>
                </c:pt>
                <c:pt idx="166">
                  <c:v>177</c:v>
                </c:pt>
                <c:pt idx="167">
                  <c:v>178</c:v>
                </c:pt>
                <c:pt idx="168">
                  <c:v>179</c:v>
                </c:pt>
                <c:pt idx="169">
                  <c:v>180</c:v>
                </c:pt>
                <c:pt idx="170">
                  <c:v>181</c:v>
                </c:pt>
                <c:pt idx="171">
                  <c:v>182</c:v>
                </c:pt>
                <c:pt idx="172">
                  <c:v>183</c:v>
                </c:pt>
                <c:pt idx="173">
                  <c:v>184</c:v>
                </c:pt>
                <c:pt idx="174">
                  <c:v>185</c:v>
                </c:pt>
                <c:pt idx="175">
                  <c:v>186</c:v>
                </c:pt>
                <c:pt idx="176">
                  <c:v>187</c:v>
                </c:pt>
                <c:pt idx="177">
                  <c:v>188</c:v>
                </c:pt>
                <c:pt idx="178">
                  <c:v>189</c:v>
                </c:pt>
                <c:pt idx="179">
                  <c:v>190</c:v>
                </c:pt>
                <c:pt idx="180">
                  <c:v>191</c:v>
                </c:pt>
                <c:pt idx="181">
                  <c:v>192</c:v>
                </c:pt>
                <c:pt idx="182">
                  <c:v>193</c:v>
                </c:pt>
                <c:pt idx="183">
                  <c:v>194</c:v>
                </c:pt>
                <c:pt idx="184">
                  <c:v>195</c:v>
                </c:pt>
                <c:pt idx="185">
                  <c:v>196</c:v>
                </c:pt>
                <c:pt idx="186">
                  <c:v>197</c:v>
                </c:pt>
                <c:pt idx="187">
                  <c:v>198</c:v>
                </c:pt>
                <c:pt idx="188">
                  <c:v>199</c:v>
                </c:pt>
                <c:pt idx="189">
                  <c:v>200</c:v>
                </c:pt>
                <c:pt idx="190">
                  <c:v>201</c:v>
                </c:pt>
                <c:pt idx="191">
                  <c:v>202</c:v>
                </c:pt>
                <c:pt idx="192">
                  <c:v>203</c:v>
                </c:pt>
                <c:pt idx="193">
                  <c:v>204</c:v>
                </c:pt>
                <c:pt idx="194">
                  <c:v>205</c:v>
                </c:pt>
                <c:pt idx="195">
                  <c:v>206</c:v>
                </c:pt>
                <c:pt idx="196">
                  <c:v>207</c:v>
                </c:pt>
                <c:pt idx="197">
                  <c:v>208</c:v>
                </c:pt>
              </c:numCache>
            </c:numRef>
          </c:cat>
          <c:val>
            <c:numRef>
              <c:f>F!$L$6:$L$2001</c:f>
              <c:numCache>
                <c:formatCode>0%</c:formatCode>
                <c:ptCount val="1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8.1481347999999999E-3</c:v>
                </c:pt>
                <c:pt idx="22">
                  <c:v>3.4103708000000001E-3</c:v>
                </c:pt>
                <c:pt idx="23">
                  <c:v>7.6018901000000001E-6</c:v>
                </c:pt>
                <c:pt idx="24">
                  <c:v>0</c:v>
                </c:pt>
                <c:pt idx="25">
                  <c:v>0</c:v>
                </c:pt>
                <c:pt idx="26">
                  <c:v>0</c:v>
                </c:pt>
                <c:pt idx="27">
                  <c:v>0</c:v>
                </c:pt>
                <c:pt idx="28">
                  <c:v>0</c:v>
                </c:pt>
                <c:pt idx="29">
                  <c:v>0</c:v>
                </c:pt>
                <c:pt idx="30">
                  <c:v>0</c:v>
                </c:pt>
                <c:pt idx="31">
                  <c:v>0</c:v>
                </c:pt>
                <c:pt idx="32">
                  <c:v>0</c:v>
                </c:pt>
                <c:pt idx="33">
                  <c:v>0</c:v>
                </c:pt>
                <c:pt idx="34">
                  <c:v>0</c:v>
                </c:pt>
                <c:pt idx="35">
                  <c:v>0</c:v>
                </c:pt>
                <c:pt idx="36">
                  <c:v>0</c:v>
                </c:pt>
                <c:pt idx="37">
                  <c:v>1.9584265999999999E-4</c:v>
                </c:pt>
                <c:pt idx="38">
                  <c:v>7.4660077999999996E-4</c:v>
                </c:pt>
                <c:pt idx="39">
                  <c:v>6.5356539000000004E-5</c:v>
                </c:pt>
                <c:pt idx="40">
                  <c:v>1.5803113999999999E-5</c:v>
                </c:pt>
                <c:pt idx="41">
                  <c:v>4.0374783999999999E-4</c:v>
                </c:pt>
                <c:pt idx="42">
                  <c:v>3.6158400999999999E-4</c:v>
                </c:pt>
                <c:pt idx="43">
                  <c:v>6.2545022999999995E-5</c:v>
                </c:pt>
                <c:pt idx="44">
                  <c:v>3.3275044999999997E-4</c:v>
                </c:pt>
                <c:pt idx="45">
                  <c:v>1.7512193E-4</c:v>
                </c:pt>
                <c:pt idx="46">
                  <c:v>1.7650458000000001E-3</c:v>
                </c:pt>
                <c:pt idx="47">
                  <c:v>5.7141872999999998E-4</c:v>
                </c:pt>
                <c:pt idx="48">
                  <c:v>0</c:v>
                </c:pt>
                <c:pt idx="49">
                  <c:v>2.3266279999999999E-4</c:v>
                </c:pt>
                <c:pt idx="50">
                  <c:v>1.9221684E-4</c:v>
                </c:pt>
                <c:pt idx="51">
                  <c:v>9.1261304999999996E-4</c:v>
                </c:pt>
                <c:pt idx="52">
                  <c:v>1.3369381000000001E-4</c:v>
                </c:pt>
                <c:pt idx="53">
                  <c:v>3.9040500999999999E-4</c:v>
                </c:pt>
                <c:pt idx="54">
                  <c:v>4.3356200999999998E-4</c:v>
                </c:pt>
                <c:pt idx="55">
                  <c:v>0</c:v>
                </c:pt>
                <c:pt idx="56">
                  <c:v>1.0295768E-4</c:v>
                </c:pt>
                <c:pt idx="57">
                  <c:v>7.5430733E-5</c:v>
                </c:pt>
                <c:pt idx="58">
                  <c:v>6.8331056E-5</c:v>
                </c:pt>
                <c:pt idx="59">
                  <c:v>1.9000517000000001E-4</c:v>
                </c:pt>
                <c:pt idx="60">
                  <c:v>2.2248083000000002E-5</c:v>
                </c:pt>
                <c:pt idx="61">
                  <c:v>8.7937419999999997E-5</c:v>
                </c:pt>
                <c:pt idx="62">
                  <c:v>0</c:v>
                </c:pt>
                <c:pt idx="63">
                  <c:v>4.8762144000000002E-4</c:v>
                </c:pt>
                <c:pt idx="64">
                  <c:v>5.9806868999999995E-4</c:v>
                </c:pt>
                <c:pt idx="65">
                  <c:v>7.8909811999999994E-5</c:v>
                </c:pt>
                <c:pt idx="66">
                  <c:v>1.3677298000000001E-3</c:v>
                </c:pt>
                <c:pt idx="67">
                  <c:v>5.5325695000000002E-4</c:v>
                </c:pt>
                <c:pt idx="68">
                  <c:v>2.4508826000000001E-4</c:v>
                </c:pt>
                <c:pt idx="69">
                  <c:v>8.8143630000000003E-5</c:v>
                </c:pt>
                <c:pt idx="70">
                  <c:v>1.0734735E-4</c:v>
                </c:pt>
                <c:pt idx="71">
                  <c:v>7.0926547000000001E-4</c:v>
                </c:pt>
                <c:pt idx="72">
                  <c:v>1.4061058E-3</c:v>
                </c:pt>
                <c:pt idx="73">
                  <c:v>7.2678214000000002E-4</c:v>
                </c:pt>
                <c:pt idx="74">
                  <c:v>1.5533223E-4</c:v>
                </c:pt>
                <c:pt idx="75">
                  <c:v>3.9934535999999998E-4</c:v>
                </c:pt>
                <c:pt idx="76">
                  <c:v>1.3893837E-5</c:v>
                </c:pt>
                <c:pt idx="77">
                  <c:v>5.8649837999999997E-4</c:v>
                </c:pt>
                <c:pt idx="78">
                  <c:v>1.1140054000000001E-3</c:v>
                </c:pt>
                <c:pt idx="79">
                  <c:v>1.4605953999999999E-4</c:v>
                </c:pt>
                <c:pt idx="80">
                  <c:v>1.2231244E-3</c:v>
                </c:pt>
                <c:pt idx="81">
                  <c:v>1.4748476E-3</c:v>
                </c:pt>
                <c:pt idx="82">
                  <c:v>1.5807512000000001E-3</c:v>
                </c:pt>
                <c:pt idx="83">
                  <c:v>1.0612216E-3</c:v>
                </c:pt>
                <c:pt idx="84">
                  <c:v>1.6477347999999999E-3</c:v>
                </c:pt>
                <c:pt idx="85">
                  <c:v>1.6445870999999999E-3</c:v>
                </c:pt>
                <c:pt idx="86">
                  <c:v>6.5031363E-4</c:v>
                </c:pt>
                <c:pt idx="87">
                  <c:v>7.1183399999999995E-4</c:v>
                </c:pt>
                <c:pt idx="88">
                  <c:v>6.3957613000000001E-4</c:v>
                </c:pt>
                <c:pt idx="89">
                  <c:v>8.0235883000000002E-4</c:v>
                </c:pt>
                <c:pt idx="90">
                  <c:v>1.2899152000000001E-3</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numCache>
            </c:numRef>
          </c:val>
          <c:extLst>
            <c:ext xmlns:c16="http://schemas.microsoft.com/office/drawing/2014/chart" uri="{C3380CC4-5D6E-409C-BE32-E72D297353CC}">
              <c16:uniqueId val="{00000001-7A78-46A7-A360-38BCD1527A03}"/>
            </c:ext>
          </c:extLst>
        </c:ser>
        <c:dLbls>
          <c:showLegendKey val="0"/>
          <c:showVal val="0"/>
          <c:showCatName val="0"/>
          <c:showSerName val="0"/>
          <c:showPercent val="0"/>
          <c:showBubbleSize val="0"/>
        </c:dLbls>
        <c:gapWidth val="20"/>
        <c:axId val="1738128191"/>
        <c:axId val="1767421215"/>
      </c:barChart>
      <c:catAx>
        <c:axId val="1738101791"/>
        <c:scaling>
          <c:orientation val="minMax"/>
        </c:scaling>
        <c:delete val="1"/>
        <c:axPos val="b"/>
        <c:numFmt formatCode="General" sourceLinked="1"/>
        <c:majorTickMark val="none"/>
        <c:minorTickMark val="none"/>
        <c:tickLblPos val="low"/>
        <c:crossAx val="1767387487"/>
        <c:crosses val="autoZero"/>
        <c:auto val="1"/>
        <c:lblAlgn val="ctr"/>
        <c:lblOffset val="100"/>
        <c:noMultiLvlLbl val="0"/>
      </c:catAx>
      <c:valAx>
        <c:axId val="17673874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1" i="0" u="none" strike="noStrike" kern="1200" baseline="0">
                <a:solidFill>
                  <a:sysClr val="windowText" lastClr="000000"/>
                </a:solidFill>
                <a:latin typeface="+mn-lt"/>
                <a:ea typeface="+mn-ea"/>
                <a:cs typeface="+mn-cs"/>
              </a:defRPr>
            </a:pPr>
            <a:endParaRPr lang="LID4096"/>
          </a:p>
        </c:txPr>
        <c:crossAx val="1738101791"/>
        <c:crosses val="autoZero"/>
        <c:crossBetween val="between"/>
      </c:valAx>
      <c:valAx>
        <c:axId val="1767421215"/>
        <c:scaling>
          <c:orientation val="maxMin"/>
        </c:scaling>
        <c:delete val="0"/>
        <c:axPos val="r"/>
        <c:numFmt formatCode="General" sourceLinked="0"/>
        <c:majorTickMark val="none"/>
        <c:minorTickMark val="none"/>
        <c:tickLblPos val="nextTo"/>
        <c:spPr>
          <a:noFill/>
          <a:ln w="9525" cap="flat" cmpd="sng" algn="ctr">
            <a:solidFill>
              <a:srgbClr val="7030A0"/>
            </a:solidFill>
            <a:round/>
          </a:ln>
          <a:effectLst/>
        </c:spPr>
        <c:txPr>
          <a:bodyPr rot="-60000000" spcFirstLastPara="1" vertOverflow="ellipsis" vert="horz" wrap="square" anchor="ctr" anchorCtr="1"/>
          <a:lstStyle/>
          <a:p>
            <a:pPr>
              <a:defRPr sz="1200" b="1" i="0" u="none" strike="noStrike" kern="1200" baseline="0">
                <a:solidFill>
                  <a:srgbClr val="7030A0"/>
                </a:solidFill>
                <a:latin typeface="+mn-lt"/>
                <a:ea typeface="+mn-ea"/>
                <a:cs typeface="+mn-cs"/>
              </a:defRPr>
            </a:pPr>
            <a:endParaRPr lang="LID4096"/>
          </a:p>
        </c:txPr>
        <c:crossAx val="1738128191"/>
        <c:crosses val="max"/>
        <c:crossBetween val="between"/>
      </c:valAx>
      <c:catAx>
        <c:axId val="1738128191"/>
        <c:scaling>
          <c:orientation val="minMax"/>
        </c:scaling>
        <c:delete val="1"/>
        <c:axPos val="t"/>
        <c:numFmt formatCode="0" sourceLinked="1"/>
        <c:majorTickMark val="out"/>
        <c:minorTickMark val="none"/>
        <c:tickLblPos val="nextTo"/>
        <c:crossAx val="1767421215"/>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3175" cap="flat" cmpd="sng" algn="ctr">
      <a:solidFill>
        <a:sysClr val="windowText" lastClr="000000"/>
      </a:solidFill>
      <a:round/>
    </a:ln>
    <a:effectLst/>
  </c:spPr>
  <c:txPr>
    <a:bodyPr/>
    <a:lstStyle/>
    <a:p>
      <a:pPr>
        <a:defRPr/>
      </a:pPr>
      <a:endParaRPr lang="LID4096"/>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299122945267103E-2"/>
          <c:y val="0.16595090284441635"/>
          <c:w val="0.88076635847699558"/>
          <c:h val="0.59241028163864395"/>
        </c:manualLayout>
      </c:layout>
      <c:barChart>
        <c:barDir val="col"/>
        <c:grouping val="clustered"/>
        <c:varyColors val="0"/>
        <c:ser>
          <c:idx val="5"/>
          <c:order val="1"/>
          <c:tx>
            <c:strRef>
              <c:f>A!$W$4</c:f>
              <c:strCache>
                <c:ptCount val="1"/>
                <c:pt idx="0">
                  <c:v>ΣWR1</c:v>
                </c:pt>
              </c:strCache>
            </c:strRef>
          </c:tx>
          <c:spPr>
            <a:solidFill>
              <a:srgbClr val="00B050">
                <a:alpha val="20000"/>
              </a:srgbClr>
            </a:solidFill>
            <a:ln>
              <a:noFill/>
              <a:prstDash val="dash"/>
            </a:ln>
          </c:spPr>
          <c:invertIfNegative val="0"/>
          <c:cat>
            <c:strRef>
              <c:f>A!$AI$5:$AI$1200</c:f>
              <c:strCache>
                <c:ptCount val="61"/>
                <c:pt idx="0">
                  <c:v>       _head</c:v>
                </c:pt>
                <c:pt idx="27">
                  <c:v>       _drain</c:v>
                </c:pt>
                <c:pt idx="60">
                  <c:v>       _ghb</c:v>
                </c:pt>
              </c:strCache>
            </c:strRef>
          </c:cat>
          <c:val>
            <c:numRef>
              <c:f>A!$W$5:$W$1200</c:f>
              <c:numCache>
                <c:formatCode>0%</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numCache>
            </c:numRef>
          </c:val>
          <c:extLst>
            <c:ext xmlns:c16="http://schemas.microsoft.com/office/drawing/2014/chart" uri="{C3380CC4-5D6E-409C-BE32-E72D297353CC}">
              <c16:uniqueId val="{00000000-92BC-4106-9F06-3CD93275C3A5}"/>
            </c:ext>
          </c:extLst>
        </c:ser>
        <c:ser>
          <c:idx val="1"/>
          <c:order val="3"/>
          <c:tx>
            <c:strRef>
              <c:f>A!$Q$4</c:f>
              <c:strCache>
                <c:ptCount val="1"/>
                <c:pt idx="0">
                  <c:v>SD</c:v>
                </c:pt>
              </c:strCache>
            </c:strRef>
          </c:tx>
          <c:spPr>
            <a:solidFill>
              <a:srgbClr val="FFA7FF">
                <a:alpha val="30196"/>
              </a:srgbClr>
            </a:solidFill>
            <a:ln w="3175">
              <a:solidFill>
                <a:sysClr val="windowText" lastClr="000000">
                  <a:alpha val="50000"/>
                </a:sysClr>
              </a:solidFill>
            </a:ln>
          </c:spPr>
          <c:invertIfNegative val="0"/>
          <c:cat>
            <c:strRef>
              <c:f>A!$AI$5:$AI$1200</c:f>
              <c:strCache>
                <c:ptCount val="61"/>
                <c:pt idx="0">
                  <c:v>       _head</c:v>
                </c:pt>
                <c:pt idx="27">
                  <c:v>       _drain</c:v>
                </c:pt>
                <c:pt idx="60">
                  <c:v>       _ghb</c:v>
                </c:pt>
              </c:strCache>
            </c:strRef>
          </c:cat>
          <c:val>
            <c:numRef>
              <c:f>A!$Q$5:$Q$1200</c:f>
              <c:numCache>
                <c:formatCode>0%</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numCache>
            </c:numRef>
          </c:val>
          <c:extLst>
            <c:ext xmlns:c16="http://schemas.microsoft.com/office/drawing/2014/chart" uri="{C3380CC4-5D6E-409C-BE32-E72D297353CC}">
              <c16:uniqueId val="{00000001-92BC-4106-9F06-3CD93275C3A5}"/>
            </c:ext>
          </c:extLst>
        </c:ser>
        <c:ser>
          <c:idx val="4"/>
          <c:order val="4"/>
          <c:tx>
            <c:strRef>
              <c:f>A!$AK$3</c:f>
              <c:strCache>
                <c:ptCount val="1"/>
                <c:pt idx="0">
                  <c:v>Balance</c:v>
                </c:pt>
              </c:strCache>
            </c:strRef>
          </c:tx>
          <c:spPr>
            <a:solidFill>
              <a:srgbClr val="FFE5FF">
                <a:alpha val="50196"/>
              </a:srgbClr>
            </a:solidFill>
            <a:ln w="3175">
              <a:solidFill>
                <a:srgbClr val="0D0D0D"/>
              </a:solidFill>
              <a:prstDash val="solid"/>
            </a:ln>
          </c:spPr>
          <c:invertIfNegative val="0"/>
          <c:cat>
            <c:strRef>
              <c:f>A!$AI$5:$AI$1200</c:f>
              <c:strCache>
                <c:ptCount val="61"/>
                <c:pt idx="0">
                  <c:v>       _head</c:v>
                </c:pt>
                <c:pt idx="27">
                  <c:v>       _drain</c:v>
                </c:pt>
                <c:pt idx="60">
                  <c:v>       _ghb</c:v>
                </c:pt>
              </c:strCache>
            </c:strRef>
          </c:cat>
          <c:val>
            <c:numRef>
              <c:f>A!$AK$5:$AK$1200</c:f>
              <c:numCache>
                <c:formatCode>0%</c:formatCode>
                <c:ptCount val="81"/>
                <c:pt idx="0">
                  <c:v>1.6331012943636334E-3</c:v>
                </c:pt>
                <c:pt idx="1">
                  <c:v>1.3267638869603894E-2</c:v>
                </c:pt>
                <c:pt idx="2">
                  <c:v>8.5351302910849691E-2</c:v>
                </c:pt>
                <c:pt idx="3">
                  <c:v>1.4201736935628663E-2</c:v>
                </c:pt>
                <c:pt idx="4">
                  <c:v>3.4618727753043033E-3</c:v>
                </c:pt>
                <c:pt idx="5">
                  <c:v>3.8672156183797027E-3</c:v>
                </c:pt>
                <c:pt idx="6">
                  <c:v>8.0872186282755602E-3</c:v>
                </c:pt>
                <c:pt idx="7">
                  <c:v>4.9990096484251552E-3</c:v>
                </c:pt>
                <c:pt idx="8">
                  <c:v>1.6825637940926772E-3</c:v>
                </c:pt>
                <c:pt idx="9">
                  <c:v>1.9834364879753059E-2</c:v>
                </c:pt>
                <c:pt idx="10">
                  <c:v>8.4138504811127487E-2</c:v>
                </c:pt>
                <c:pt idx="11">
                  <c:v>8.4134784191202794E-2</c:v>
                </c:pt>
                <c:pt idx="12">
                  <c:v>8.4139434412037209E-2</c:v>
                </c:pt>
                <c:pt idx="13">
                  <c:v>7.2499808482226491E-4</c:v>
                </c:pt>
                <c:pt idx="14">
                  <c:v>2.1462172141557146E-3</c:v>
                </c:pt>
                <c:pt idx="15">
                  <c:v>1.0516477506781155E-2</c:v>
                </c:pt>
                <c:pt idx="16">
                  <c:v>2.1548354648874994E-2</c:v>
                </c:pt>
                <c:pt idx="17">
                  <c:v>7.3199755506499313E-3</c:v>
                </c:pt>
                <c:pt idx="18">
                  <c:v>1.3665121271616234E-2</c:v>
                </c:pt>
                <c:pt idx="19">
                  <c:v>4.4653757641733814E-3</c:v>
                </c:pt>
                <c:pt idx="20">
                  <c:v>2.6662249795129079E-3</c:v>
                </c:pt>
                <c:pt idx="21">
                  <c:v>2.1462172141557146E-3</c:v>
                </c:pt>
                <c:pt idx="22">
                  <c:v>1.3335547744466232E-3</c:v>
                </c:pt>
                <c:pt idx="23">
                  <c:v>2.1462172141557146E-3</c:v>
                </c:pt>
                <c:pt idx="24">
                  <c:v>3.6338545402570921E-2</c:v>
                </c:pt>
                <c:pt idx="25">
                  <c:v>5.1594341114369335E-2</c:v>
                </c:pt>
                <c:pt idx="26">
                  <c:v>5.1561355306177996E-2</c:v>
                </c:pt>
                <c:pt idx="27">
                  <c:v>1.2307327794094169E-2</c:v>
                </c:pt>
                <c:pt idx="28">
                  <c:v>1.7364579274174589E-3</c:v>
                </c:pt>
                <c:pt idx="29">
                  <c:v>1.6249349793451467E-2</c:v>
                </c:pt>
                <c:pt idx="30">
                  <c:v>9.29825701389902E-4</c:v>
                </c:pt>
                <c:pt idx="31">
                  <c:v>1.46446189764365E-3</c:v>
                </c:pt>
                <c:pt idx="32">
                  <c:v>1.2154274115100833E-2</c:v>
                </c:pt>
                <c:pt idx="33">
                  <c:v>4.1053714776383879E-2</c:v>
                </c:pt>
                <c:pt idx="34">
                  <c:v>1.5510903563515848E-2</c:v>
                </c:pt>
                <c:pt idx="35">
                  <c:v>1.2913990175621755E-2</c:v>
                </c:pt>
                <c:pt idx="36">
                  <c:v>4.7357333160338803E-3</c:v>
                </c:pt>
                <c:pt idx="37">
                  <c:v>1.2014834572822632E-3</c:v>
                </c:pt>
                <c:pt idx="38">
                  <c:v>1.741193120537762E-2</c:v>
                </c:pt>
                <c:pt idx="39">
                  <c:v>2.7067401140369211E-2</c:v>
                </c:pt>
                <c:pt idx="40">
                  <c:v>9.29825701389902E-4</c:v>
                </c:pt>
                <c:pt idx="41">
                  <c:v>2.6247612456561386E-2</c:v>
                </c:pt>
                <c:pt idx="42">
                  <c:v>3.410869402812087E-3</c:v>
                </c:pt>
                <c:pt idx="43">
                  <c:v>2.2562628862383503E-3</c:v>
                </c:pt>
                <c:pt idx="44">
                  <c:v>3.4121146763840416E-3</c:v>
                </c:pt>
                <c:pt idx="45">
                  <c:v>9.29825701389902E-4</c:v>
                </c:pt>
                <c:pt idx="46">
                  <c:v>3.4939873255364171E-2</c:v>
                </c:pt>
                <c:pt idx="47">
                  <c:v>5.9775660706583333E-4</c:v>
                </c:pt>
                <c:pt idx="48">
                  <c:v>9.29825701389902E-4</c:v>
                </c:pt>
                <c:pt idx="49">
                  <c:v>4.3059568048063098E-3</c:v>
                </c:pt>
                <c:pt idx="50">
                  <c:v>4.1023295356080756E-2</c:v>
                </c:pt>
                <c:pt idx="51">
                  <c:v>9.29825701389902E-4</c:v>
                </c:pt>
                <c:pt idx="52">
                  <c:v>9.29825701389902E-4</c:v>
                </c:pt>
                <c:pt idx="53">
                  <c:v>2.4508897013756182E-2</c:v>
                </c:pt>
                <c:pt idx="54">
                  <c:v>8.6452249225204994E-4</c:v>
                </c:pt>
                <c:pt idx="55">
                  <c:v>1.1264379818841109E-2</c:v>
                </c:pt>
                <c:pt idx="56">
                  <c:v>3.1374203842197267E-2</c:v>
                </c:pt>
                <c:pt idx="57">
                  <c:v>4.6452652454029053E-4</c:v>
                </c:pt>
                <c:pt idx="58">
                  <c:v>2.7819042598993624E-2</c:v>
                </c:pt>
                <c:pt idx="59">
                  <c:v>9.29825701389902E-4</c:v>
                </c:pt>
                <c:pt idx="60">
                  <c:v>4.2312253481956237E-7</c:v>
                </c:pt>
                <c:pt idx="61">
                  <c:v>5.9111740800685298E-5</c:v>
                </c:pt>
                <c:pt idx="62">
                  <c:v>5.4649149807432592E-6</c:v>
                </c:pt>
                <c:pt idx="63">
                  <c:v>1.2867531509996948E-5</c:v>
                </c:pt>
                <c:pt idx="64">
                  <c:v>3.8445759377382881E-7</c:v>
                </c:pt>
                <c:pt idx="65">
                  <c:v>1.2235984777552545E-6</c:v>
                </c:pt>
                <c:pt idx="66">
                  <c:v>4.3079767575733693E-7</c:v>
                </c:pt>
                <c:pt idx="67">
                  <c:v>4.3079767575733693E-7</c:v>
                </c:pt>
                <c:pt idx="68">
                  <c:v>4.3079767575733693E-7</c:v>
                </c:pt>
                <c:pt idx="69">
                  <c:v>3.2797789362595918E-7</c:v>
                </c:pt>
                <c:pt idx="70">
                  <c:v>2.3448046100922704E-5</c:v>
                </c:pt>
                <c:pt idx="71">
                  <c:v>7.181607978253749E-6</c:v>
                </c:pt>
                <c:pt idx="72">
                  <c:v>5.8121221693568822E-6</c:v>
                </c:pt>
                <c:pt idx="73">
                  <c:v>1.8508943084333937E-5</c:v>
                </c:pt>
                <c:pt idx="74">
                  <c:v>1.0063295715212774E-5</c:v>
                </c:pt>
                <c:pt idx="75">
                  <c:v>2.9160511806523739E-5</c:v>
                </c:pt>
                <c:pt idx="76">
                  <c:v>2.5672798353707556E-5</c:v>
                </c:pt>
                <c:pt idx="77">
                  <c:v>7.162604932527845E-6</c:v>
                </c:pt>
                <c:pt idx="78">
                  <c:v>1.7864972861665198E-6</c:v>
                </c:pt>
                <c:pt idx="79">
                  <c:v>5.0790853205013041E-6</c:v>
                </c:pt>
                <c:pt idx="80">
                  <c:v>8.1811270121719761E-6</c:v>
                </c:pt>
              </c:numCache>
            </c:numRef>
          </c:val>
          <c:extLst>
            <c:ext xmlns:c16="http://schemas.microsoft.com/office/drawing/2014/chart" uri="{C3380CC4-5D6E-409C-BE32-E72D297353CC}">
              <c16:uniqueId val="{00000002-92BC-4106-9F06-3CD93275C3A5}"/>
            </c:ext>
          </c:extLst>
        </c:ser>
        <c:dLbls>
          <c:showLegendKey val="0"/>
          <c:showVal val="0"/>
          <c:showCatName val="0"/>
          <c:showSerName val="0"/>
          <c:showPercent val="0"/>
          <c:showBubbleSize val="0"/>
        </c:dLbls>
        <c:gapWidth val="23"/>
        <c:overlap val="100"/>
        <c:axId val="397011871"/>
        <c:axId val="397029231"/>
      </c:barChart>
      <c:barChart>
        <c:barDir val="col"/>
        <c:grouping val="clustered"/>
        <c:varyColors val="0"/>
        <c:ser>
          <c:idx val="0"/>
          <c:order val="0"/>
          <c:tx>
            <c:strRef>
              <c:f>A!$N$3</c:f>
              <c:strCache>
                <c:ptCount val="1"/>
                <c:pt idx="0">
                  <c:v>Difference</c:v>
                </c:pt>
              </c:strCache>
            </c:strRef>
          </c:tx>
          <c:spPr>
            <a:solidFill>
              <a:srgbClr val="D9D9D9">
                <a:alpha val="40000"/>
              </a:srgbClr>
            </a:solidFill>
            <a:ln w="3175">
              <a:solidFill>
                <a:sysClr val="windowText" lastClr="000000"/>
              </a:solidFill>
            </a:ln>
            <a:effectLst/>
          </c:spPr>
          <c:invertIfNegative val="0"/>
          <c:cat>
            <c:strRef>
              <c:f>A!$AH$5:$AH$1200</c:f>
              <c:strCache>
                <c:ptCount val="81"/>
                <c:pt idx="0">
                  <c:v>↓↓↓</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c:v>
                </c:pt>
                <c:pt idx="28">
                  <c:v>2</c:v>
                </c:pt>
                <c:pt idx="29">
                  <c:v>3</c:v>
                </c:pt>
                <c:pt idx="30">
                  <c:v>4</c:v>
                </c:pt>
                <c:pt idx="31">
                  <c:v>5</c:v>
                </c:pt>
                <c:pt idx="32">
                  <c:v>6</c:v>
                </c:pt>
                <c:pt idx="33">
                  <c:v>7</c:v>
                </c:pt>
                <c:pt idx="34">
                  <c:v>8</c:v>
                </c:pt>
                <c:pt idx="35">
                  <c:v>9</c:v>
                </c:pt>
                <c:pt idx="36">
                  <c:v>10</c:v>
                </c:pt>
                <c:pt idx="37">
                  <c:v>11</c:v>
                </c:pt>
                <c:pt idx="38">
                  <c:v>12</c:v>
                </c:pt>
                <c:pt idx="39">
                  <c:v>13</c:v>
                </c:pt>
                <c:pt idx="40">
                  <c:v>14</c:v>
                </c:pt>
                <c:pt idx="41">
                  <c:v>15</c:v>
                </c:pt>
                <c:pt idx="42">
                  <c:v>16</c:v>
                </c:pt>
                <c:pt idx="43">
                  <c:v>17</c:v>
                </c:pt>
                <c:pt idx="44">
                  <c:v>18</c:v>
                </c:pt>
                <c:pt idx="45">
                  <c:v>19</c:v>
                </c:pt>
                <c:pt idx="46">
                  <c:v>20</c:v>
                </c:pt>
                <c:pt idx="47">
                  <c:v>21</c:v>
                </c:pt>
                <c:pt idx="48">
                  <c:v>22</c:v>
                </c:pt>
                <c:pt idx="49">
                  <c:v>23</c:v>
                </c:pt>
                <c:pt idx="50">
                  <c:v>24</c:v>
                </c:pt>
                <c:pt idx="51">
                  <c:v>25</c:v>
                </c:pt>
                <c:pt idx="52">
                  <c:v>26</c:v>
                </c:pt>
                <c:pt idx="53">
                  <c:v>27</c:v>
                </c:pt>
                <c:pt idx="54">
                  <c:v>28</c:v>
                </c:pt>
                <c:pt idx="55">
                  <c:v>29</c:v>
                </c:pt>
                <c:pt idx="56">
                  <c:v>30</c:v>
                </c:pt>
                <c:pt idx="57">
                  <c:v>31</c:v>
                </c:pt>
                <c:pt idx="58">
                  <c:v>32</c:v>
                </c:pt>
                <c:pt idx="59">
                  <c:v>33</c:v>
                </c:pt>
                <c:pt idx="60">
                  <c:v>↓↓↓</c:v>
                </c:pt>
                <c:pt idx="61">
                  <c:v>35</c:v>
                </c:pt>
                <c:pt idx="62">
                  <c:v>36</c:v>
                </c:pt>
                <c:pt idx="63">
                  <c:v>37</c:v>
                </c:pt>
                <c:pt idx="64">
                  <c:v>38</c:v>
                </c:pt>
                <c:pt idx="65">
                  <c:v>39</c:v>
                </c:pt>
                <c:pt idx="66">
                  <c:v>40</c:v>
                </c:pt>
                <c:pt idx="67">
                  <c:v>41</c:v>
                </c:pt>
                <c:pt idx="68">
                  <c:v>42</c:v>
                </c:pt>
                <c:pt idx="69">
                  <c:v>43</c:v>
                </c:pt>
                <c:pt idx="70">
                  <c:v>44</c:v>
                </c:pt>
                <c:pt idx="71">
                  <c:v>45</c:v>
                </c:pt>
                <c:pt idx="72">
                  <c:v>46</c:v>
                </c:pt>
                <c:pt idx="73">
                  <c:v>47</c:v>
                </c:pt>
                <c:pt idx="74">
                  <c:v>48</c:v>
                </c:pt>
                <c:pt idx="75">
                  <c:v>49</c:v>
                </c:pt>
                <c:pt idx="76">
                  <c:v>50</c:v>
                </c:pt>
                <c:pt idx="77">
                  <c:v>51</c:v>
                </c:pt>
                <c:pt idx="78">
                  <c:v>52</c:v>
                </c:pt>
                <c:pt idx="79">
                  <c:v>53</c:v>
                </c:pt>
                <c:pt idx="80">
                  <c:v>54</c:v>
                </c:pt>
              </c:strCache>
            </c:strRef>
          </c:cat>
          <c:val>
            <c:numRef>
              <c:f>A!$O$5:$O$1200</c:f>
              <c:numCache>
                <c:formatCode>#,##0.00</c:formatCode>
                <c:ptCount val="81"/>
                <c:pt idx="0">
                  <c:v>-1.3952482466710512</c:v>
                </c:pt>
                <c:pt idx="1">
                  <c:v>-3.4382756099319423</c:v>
                </c:pt>
                <c:pt idx="2">
                  <c:v>-10.831814296454201</c:v>
                </c:pt>
                <c:pt idx="3">
                  <c:v>-3.5398193633433719</c:v>
                </c:pt>
                <c:pt idx="4">
                  <c:v>-1.9375701589066743</c:v>
                </c:pt>
                <c:pt idx="5">
                  <c:v>-2.0323168659437769</c:v>
                </c:pt>
                <c:pt idx="6">
                  <c:v>-2.7851412446834285</c:v>
                </c:pt>
                <c:pt idx="7">
                  <c:v>-2.2689776624340983</c:v>
                </c:pt>
                <c:pt idx="8">
                  <c:v>-1.4137856458739728</c:v>
                </c:pt>
                <c:pt idx="9">
                  <c:v>-4.0891442930557584</c:v>
                </c:pt>
                <c:pt idx="10">
                  <c:v>-9.4604586976445102</c:v>
                </c:pt>
                <c:pt idx="11">
                  <c:v>-9.459634813235466</c:v>
                </c:pt>
                <c:pt idx="12">
                  <c:v>-9.4606646687469471</c:v>
                </c:pt>
                <c:pt idx="13">
                  <c:v>-0.96909403610675804</c:v>
                </c:pt>
                <c:pt idx="14">
                  <c:v>-30.697727108886415</c:v>
                </c:pt>
                <c:pt idx="15">
                  <c:v>-3.1140770949834837</c:v>
                </c:pt>
                <c:pt idx="16">
                  <c:v>-4.2403270821102028</c:v>
                </c:pt>
                <c:pt idx="17">
                  <c:v>-2.6695914563184719</c:v>
                </c:pt>
                <c:pt idx="18">
                  <c:v>-3.4819414836099094</c:v>
                </c:pt>
                <c:pt idx="19">
                  <c:v>-2.1618726892617923</c:v>
                </c:pt>
                <c:pt idx="20">
                  <c:v>-1.7301572589366228</c:v>
                </c:pt>
                <c:pt idx="21">
                  <c:v>-0.31389995983574975</c:v>
                </c:pt>
                <c:pt idx="22">
                  <c:v>-1.2751670940566997</c:v>
                </c:pt>
                <c:pt idx="23">
                  <c:v>-24.485432693792799</c:v>
                </c:pt>
                <c:pt idx="24">
                  <c:v>-5.3809950463950873</c:v>
                </c:pt>
                <c:pt idx="25">
                  <c:v>-6.4330954367103539</c:v>
                </c:pt>
                <c:pt idx="26">
                  <c:v>-6.4308297545854227</c:v>
                </c:pt>
                <c:pt idx="27">
                  <c:v>-10.654559727699823</c:v>
                </c:pt>
                <c:pt idx="28">
                  <c:v>-1.352225353688435</c:v>
                </c:pt>
                <c:pt idx="29">
                  <c:v>-10.153864943061436</c:v>
                </c:pt>
                <c:pt idx="30">
                  <c:v>-18.923982261912514</c:v>
                </c:pt>
                <c:pt idx="31">
                  <c:v>-1.2599973433389604</c:v>
                </c:pt>
                <c:pt idx="32">
                  <c:v>-3.0000663307936337</c:v>
                </c:pt>
                <c:pt idx="33">
                  <c:v>-6.0426614107375869</c:v>
                </c:pt>
                <c:pt idx="34">
                  <c:v>-3.3341184929373364</c:v>
                </c:pt>
                <c:pt idx="35">
                  <c:v>-3.0787142294603469</c:v>
                </c:pt>
                <c:pt idx="36">
                  <c:v>-2.036195019774758</c:v>
                </c:pt>
                <c:pt idx="37">
                  <c:v>-1.1600464280131368</c:v>
                </c:pt>
                <c:pt idx="38">
                  <c:v>-3.5112898163676207</c:v>
                </c:pt>
                <c:pt idx="39">
                  <c:v>-8.9977027425439804</c:v>
                </c:pt>
                <c:pt idx="40">
                  <c:v>-4.0593145310739258E-2</c:v>
                </c:pt>
                <c:pt idx="41">
                  <c:v>-4.2905982548035748</c:v>
                </c:pt>
                <c:pt idx="42">
                  <c:v>-1.7825505701416549</c:v>
                </c:pt>
                <c:pt idx="43">
                  <c:v>-1.5061123332289639</c:v>
                </c:pt>
                <c:pt idx="44">
                  <c:v>-1.7828147911281278</c:v>
                </c:pt>
                <c:pt idx="45">
                  <c:v>-0.23712229914855826</c:v>
                </c:pt>
                <c:pt idx="46">
                  <c:v>-8.1458769559618176</c:v>
                </c:pt>
                <c:pt idx="47">
                  <c:v>-0.8620085856257802</c:v>
                </c:pt>
                <c:pt idx="48">
                  <c:v>-12.087582274861802</c:v>
                </c:pt>
                <c:pt idx="49">
                  <c:v>-1.9592086463973912</c:v>
                </c:pt>
                <c:pt idx="50">
                  <c:v>-6.03475771641188</c:v>
                </c:pt>
                <c:pt idx="51">
                  <c:v>-0.7210667694677817</c:v>
                </c:pt>
                <c:pt idx="52">
                  <c:v>-0.17788564963624359</c:v>
                </c:pt>
                <c:pt idx="53">
                  <c:v>-4.1383658023372654</c:v>
                </c:pt>
                <c:pt idx="54">
                  <c:v>-1.0095972580375483</c:v>
                </c:pt>
                <c:pt idx="55">
                  <c:v>-2.9050718450394286</c:v>
                </c:pt>
                <c:pt idx="56">
                  <c:v>-4.7577439709076383</c:v>
                </c:pt>
                <c:pt idx="57">
                  <c:v>-0.77264477539591847</c:v>
                </c:pt>
                <c:pt idx="58">
                  <c:v>-4.4299289755481679</c:v>
                </c:pt>
                <c:pt idx="59">
                  <c:v>-1.0412776806177673</c:v>
                </c:pt>
                <c:pt idx="60">
                  <c:v>-1.0257677295075311</c:v>
                </c:pt>
                <c:pt idx="61">
                  <c:v>-11.678730920497648</c:v>
                </c:pt>
                <c:pt idx="62">
                  <c:v>-3.244816258700487</c:v>
                </c:pt>
                <c:pt idx="63">
                  <c:v>-4.7347839662780684</c:v>
                </c:pt>
                <c:pt idx="64">
                  <c:v>-0.98093869483383989</c:v>
                </c:pt>
                <c:pt idx="65">
                  <c:v>-1.6700333222684272</c:v>
                </c:pt>
                <c:pt idx="66">
                  <c:v>-38.344228970252708</c:v>
                </c:pt>
                <c:pt idx="67">
                  <c:v>-1.0343900030423083</c:v>
                </c:pt>
                <c:pt idx="68">
                  <c:v>-0.81664601459634412</c:v>
                </c:pt>
                <c:pt idx="69">
                  <c:v>-0.91066707125172108</c:v>
                </c:pt>
                <c:pt idx="70">
                  <c:v>-6.2523644435728514</c:v>
                </c:pt>
                <c:pt idx="71">
                  <c:v>-3.6577822462259428</c:v>
                </c:pt>
                <c:pt idx="72">
                  <c:v>-3.3336315210786913</c:v>
                </c:pt>
                <c:pt idx="73">
                  <c:v>-5.5884229847563862</c:v>
                </c:pt>
                <c:pt idx="74">
                  <c:v>-4.2438253383052178</c:v>
                </c:pt>
                <c:pt idx="75">
                  <c:v>-19.216809651131559</c:v>
                </c:pt>
                <c:pt idx="76">
                  <c:v>-19.778011620573466</c:v>
                </c:pt>
                <c:pt idx="77">
                  <c:v>-3.6535305018959816</c:v>
                </c:pt>
                <c:pt idx="78">
                  <c:v>-1.9798610426251899</c:v>
                </c:pt>
                <c:pt idx="79">
                  <c:v>-3.1423030262304046</c:v>
                </c:pt>
                <c:pt idx="80">
                  <c:v>-3.8733296572242795</c:v>
                </c:pt>
              </c:numCache>
            </c:numRef>
          </c:val>
          <c:extLst>
            <c:ext xmlns:c16="http://schemas.microsoft.com/office/drawing/2014/chart" uri="{C3380CC4-5D6E-409C-BE32-E72D297353CC}">
              <c16:uniqueId val="{00000003-92BC-4106-9F06-3CD93275C3A5}"/>
            </c:ext>
          </c:extLst>
        </c:ser>
        <c:dLbls>
          <c:showLegendKey val="0"/>
          <c:showVal val="0"/>
          <c:showCatName val="0"/>
          <c:showSerName val="0"/>
          <c:showPercent val="0"/>
          <c:showBubbleSize val="0"/>
        </c:dLbls>
        <c:gapWidth val="0"/>
        <c:overlap val="-16"/>
        <c:axId val="2095292975"/>
        <c:axId val="42560128"/>
      </c:barChart>
      <c:lineChart>
        <c:grouping val="standard"/>
        <c:varyColors val="0"/>
        <c:ser>
          <c:idx val="3"/>
          <c:order val="2"/>
          <c:tx>
            <c:strRef>
              <c:f>A!$Z$4</c:f>
              <c:strCache>
                <c:ptCount val="1"/>
                <c:pt idx="0">
                  <c:v>Beta</c:v>
                </c:pt>
              </c:strCache>
            </c:strRef>
          </c:tx>
          <c:spPr>
            <a:ln w="25400">
              <a:solidFill>
                <a:srgbClr val="FFA7FF"/>
              </a:solidFill>
            </a:ln>
          </c:spPr>
          <c:marker>
            <c:symbol val="none"/>
          </c:marker>
          <c:cat>
            <c:strRef>
              <c:f>A!$AI$5:$AI$1200</c:f>
              <c:strCache>
                <c:ptCount val="61"/>
                <c:pt idx="0">
                  <c:v>       _head</c:v>
                </c:pt>
                <c:pt idx="27">
                  <c:v>       _drain</c:v>
                </c:pt>
                <c:pt idx="60">
                  <c:v>       _ghb</c:v>
                </c:pt>
              </c:strCache>
            </c:strRef>
          </c:cat>
          <c:val>
            <c:numRef>
              <c:f>A!$AA$5:$AA$1200</c:f>
              <c:numCache>
                <c:formatCode>0%</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numCache>
            </c:numRef>
          </c:val>
          <c:smooth val="0"/>
          <c:extLst>
            <c:ext xmlns:c16="http://schemas.microsoft.com/office/drawing/2014/chart" uri="{C3380CC4-5D6E-409C-BE32-E72D297353CC}">
              <c16:uniqueId val="{00000004-92BC-4106-9F06-3CD93275C3A5}"/>
            </c:ext>
          </c:extLst>
        </c:ser>
        <c:ser>
          <c:idx val="2"/>
          <c:order val="5"/>
          <c:tx>
            <c:strRef>
              <c:f>A!$AF$4</c:f>
              <c:strCache>
                <c:ptCount val="1"/>
                <c:pt idx="0">
                  <c:v>SEO</c:v>
                </c:pt>
              </c:strCache>
            </c:strRef>
          </c:tx>
          <c:spPr>
            <a:ln w="9525">
              <a:solidFill>
                <a:srgbClr val="ED7D31"/>
              </a:solidFill>
              <a:prstDash val="dash"/>
            </a:ln>
            <a:effectLst/>
          </c:spPr>
          <c:marker>
            <c:symbol val="none"/>
          </c:marker>
          <c:cat>
            <c:strRef>
              <c:f>A!$AI$5:$AI$1200</c:f>
              <c:strCache>
                <c:ptCount val="61"/>
                <c:pt idx="0">
                  <c:v>       _head</c:v>
                </c:pt>
                <c:pt idx="27">
                  <c:v>       _drain</c:v>
                </c:pt>
                <c:pt idx="60">
                  <c:v>       _ghb</c:v>
                </c:pt>
              </c:strCache>
            </c:strRef>
          </c:cat>
          <c:val>
            <c:numRef>
              <c:f>A!$AG$5:$AG$1200</c:f>
              <c:numCache>
                <c:formatCode>0%</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numCache>
            </c:numRef>
          </c:val>
          <c:smooth val="0"/>
          <c:extLst>
            <c:ext xmlns:c16="http://schemas.microsoft.com/office/drawing/2014/chart" uri="{C3380CC4-5D6E-409C-BE32-E72D297353CC}">
              <c16:uniqueId val="{00000005-92BC-4106-9F06-3CD93275C3A5}"/>
            </c:ext>
          </c:extLst>
        </c:ser>
        <c:dLbls>
          <c:showLegendKey val="0"/>
          <c:showVal val="0"/>
          <c:showCatName val="0"/>
          <c:showSerName val="0"/>
          <c:showPercent val="0"/>
          <c:showBubbleSize val="0"/>
        </c:dLbls>
        <c:marker val="1"/>
        <c:smooth val="0"/>
        <c:axId val="397011871"/>
        <c:axId val="397029231"/>
      </c:lineChart>
      <c:valAx>
        <c:axId val="397029231"/>
        <c:scaling>
          <c:orientation val="maxMin"/>
        </c:scaling>
        <c:delete val="0"/>
        <c:axPos val="r"/>
        <c:majorGridlines>
          <c:spPr>
            <a:ln w="3175">
              <a:solidFill>
                <a:sysClr val="windowText" lastClr="000000">
                  <a:tint val="75000"/>
                  <a:alpha val="40000"/>
                </a:sysClr>
              </a:solidFill>
            </a:ln>
          </c:spPr>
        </c:majorGridlines>
        <c:numFmt formatCode="0%" sourceLinked="0"/>
        <c:majorTickMark val="none"/>
        <c:minorTickMark val="none"/>
        <c:tickLblPos val="high"/>
        <c:spPr>
          <a:ln w="3175">
            <a:solidFill>
              <a:sysClr val="window" lastClr="FFFFFF">
                <a:lumMod val="85000"/>
              </a:sysClr>
            </a:solidFill>
          </a:ln>
        </c:spPr>
        <c:txPr>
          <a:bodyPr/>
          <a:lstStyle/>
          <a:p>
            <a:pPr>
              <a:defRPr sz="1300" b="0">
                <a:solidFill>
                  <a:schemeClr val="accent2"/>
                </a:solidFill>
              </a:defRPr>
            </a:pPr>
            <a:endParaRPr lang="LID4096"/>
          </a:p>
        </c:txPr>
        <c:crossAx val="397011871"/>
        <c:crosses val="max"/>
        <c:crossBetween val="between"/>
      </c:valAx>
      <c:catAx>
        <c:axId val="397011871"/>
        <c:scaling>
          <c:orientation val="minMax"/>
        </c:scaling>
        <c:delete val="0"/>
        <c:axPos val="t"/>
        <c:numFmt formatCode="General" sourceLinked="1"/>
        <c:majorTickMark val="none"/>
        <c:minorTickMark val="none"/>
        <c:tickLblPos val="high"/>
        <c:txPr>
          <a:bodyPr/>
          <a:lstStyle/>
          <a:p>
            <a:pPr>
              <a:defRPr sz="1300" b="1">
                <a:solidFill>
                  <a:schemeClr val="tx1">
                    <a:lumMod val="65000"/>
                    <a:lumOff val="35000"/>
                  </a:schemeClr>
                </a:solidFill>
                <a:latin typeface="Calibri (Body)"/>
              </a:defRPr>
            </a:pPr>
            <a:endParaRPr lang="LID4096"/>
          </a:p>
        </c:txPr>
        <c:crossAx val="397029231"/>
        <c:crosses val="autoZero"/>
        <c:auto val="1"/>
        <c:lblAlgn val="ctr"/>
        <c:lblOffset val="100"/>
        <c:noMultiLvlLbl val="0"/>
      </c:catAx>
      <c:valAx>
        <c:axId val="42560128"/>
        <c:scaling>
          <c:orientation val="maxMin"/>
        </c:scaling>
        <c:delete val="0"/>
        <c:axPos val="r"/>
        <c:numFmt formatCode="#,##0" sourceLinked="0"/>
        <c:majorTickMark val="none"/>
        <c:minorTickMark val="none"/>
        <c:tickLblPos val="low"/>
        <c:spPr>
          <a:ln/>
        </c:spPr>
        <c:txPr>
          <a:bodyPr/>
          <a:lstStyle/>
          <a:p>
            <a:pPr>
              <a:defRPr sz="1300" b="1"/>
            </a:pPr>
            <a:endParaRPr lang="LID4096"/>
          </a:p>
        </c:txPr>
        <c:crossAx val="2095292975"/>
        <c:crosses val="max"/>
        <c:crossBetween val="between"/>
      </c:valAx>
      <c:catAx>
        <c:axId val="2095292975"/>
        <c:scaling>
          <c:orientation val="minMax"/>
        </c:scaling>
        <c:delete val="0"/>
        <c:axPos val="b"/>
        <c:numFmt formatCode="General" sourceLinked="1"/>
        <c:majorTickMark val="none"/>
        <c:minorTickMark val="none"/>
        <c:tickLblPos val="low"/>
        <c:spPr>
          <a:ln/>
        </c:spPr>
        <c:txPr>
          <a:bodyPr/>
          <a:lstStyle/>
          <a:p>
            <a:pPr>
              <a:defRPr sz="600" b="0">
                <a:solidFill>
                  <a:schemeClr val="tx1"/>
                </a:solidFill>
              </a:defRPr>
            </a:pPr>
            <a:endParaRPr lang="LID4096"/>
          </a:p>
        </c:txPr>
        <c:crossAx val="42560128"/>
        <c:crosses val="max"/>
        <c:auto val="1"/>
        <c:lblAlgn val="ctr"/>
        <c:lblOffset val="100"/>
        <c:noMultiLvlLbl val="0"/>
      </c:catAx>
      <c:spPr>
        <a:noFill/>
        <a:ln>
          <a:noFill/>
        </a:ln>
      </c:spPr>
    </c:plotArea>
    <c:legend>
      <c:legendPos val="t"/>
      <c:legendEntry>
        <c:idx val="0"/>
        <c:delete val="1"/>
      </c:legendEntry>
      <c:legendEntry>
        <c:idx val="1"/>
        <c:delete val="1"/>
      </c:legendEntry>
      <c:legendEntry>
        <c:idx val="4"/>
        <c:delete val="1"/>
      </c:legendEntry>
      <c:legendEntry>
        <c:idx val="5"/>
        <c:delete val="1"/>
      </c:legendEntry>
      <c:layout>
        <c:manualLayout>
          <c:xMode val="edge"/>
          <c:yMode val="edge"/>
          <c:x val="0.77198945337841174"/>
          <c:y val="0.85374958305586279"/>
          <c:w val="0.22801054662158829"/>
          <c:h val="0.14625041694413715"/>
        </c:manualLayout>
      </c:layout>
      <c:overlay val="0"/>
      <c:spPr>
        <a:ln w="3175">
          <a:solidFill>
            <a:sysClr val="windowText" lastClr="000000"/>
          </a:solidFill>
        </a:ln>
      </c:spPr>
      <c:txPr>
        <a:bodyPr/>
        <a:lstStyle/>
        <a:p>
          <a:pPr>
            <a:defRPr sz="1400" b="1">
              <a:solidFill>
                <a:schemeClr val="tx1">
                  <a:lumMod val="65000"/>
                  <a:lumOff val="35000"/>
                </a:schemeClr>
              </a:solidFill>
            </a:defRPr>
          </a:pPr>
          <a:endParaRPr lang="LID4096"/>
        </a:p>
      </c:txPr>
    </c:legend>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400" b="1">
                <a:solidFill>
                  <a:schemeClr val="tx1">
                    <a:lumMod val="65000"/>
                    <a:lumOff val="35000"/>
                  </a:schemeClr>
                </a:solidFill>
              </a:rPr>
              <a:t>Objective function </a:t>
            </a:r>
            <a:r>
              <a:rPr lang="el-GR" sz="1400" b="1" dirty="0">
                <a:solidFill>
                  <a:schemeClr val="tx1">
                    <a:lumMod val="65000"/>
                    <a:lumOff val="35000"/>
                  </a:schemeClr>
                </a:solidFill>
              </a:rPr>
              <a:t>Φ  </a:t>
            </a:r>
          </a:p>
        </c:rich>
      </c:tx>
      <c:layout>
        <c:manualLayout>
          <c:xMode val="edge"/>
          <c:yMode val="edge"/>
          <c:x val="3.8334926282377317E-4"/>
          <c:y val="2.9517683417524951E-4"/>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LID4096"/>
        </a:p>
      </c:txPr>
    </c:title>
    <c:autoTitleDeleted val="0"/>
    <c:plotArea>
      <c:layout>
        <c:manualLayout>
          <c:layoutTarget val="inner"/>
          <c:xMode val="edge"/>
          <c:yMode val="edge"/>
          <c:x val="0.15821005190020715"/>
          <c:y val="0.26456892024858908"/>
          <c:w val="0.70378850753710398"/>
          <c:h val="0.59729722060862389"/>
        </c:manualLayout>
      </c:layout>
      <c:barChart>
        <c:barDir val="col"/>
        <c:grouping val="clustered"/>
        <c:varyColors val="0"/>
        <c:ser>
          <c:idx val="1"/>
          <c:order val="0"/>
          <c:tx>
            <c:strRef>
              <c:f>A!$AB$2</c:f>
              <c:strCache>
                <c:ptCount val="1"/>
                <c:pt idx="0">
                  <c:v>REC</c:v>
                </c:pt>
              </c:strCache>
            </c:strRef>
          </c:tx>
          <c:spPr>
            <a:solidFill>
              <a:srgbClr val="FFC000">
                <a:lumMod val="40000"/>
                <a:lumOff val="60000"/>
              </a:srgbClr>
            </a:solidFill>
            <a:ln>
              <a:noFill/>
            </a:ln>
            <a:effectLst/>
          </c:spPr>
          <c:invertIfNegative val="0"/>
          <c:cat>
            <c:strRef>
              <c:f>A!$F$1205:$F$1213</c:f>
              <c:strCache>
                <c:ptCount val="3"/>
                <c:pt idx="0">
                  <c:v>Head</c:v>
                </c:pt>
                <c:pt idx="1">
                  <c:v>Drain</c:v>
                </c:pt>
                <c:pt idx="2">
                  <c:v>GHB</c:v>
                </c:pt>
              </c:strCache>
            </c:strRef>
          </c:cat>
          <c:val>
            <c:numRef>
              <c:f>A!$V$1205:$V$1211</c:f>
              <c:numCache>
                <c:formatCode>0%</c:formatCode>
                <c:ptCount val="3"/>
                <c:pt idx="0">
                  <c:v>0.95692317687499451</c:v>
                </c:pt>
                <c:pt idx="1">
                  <c:v>4.3074970319199934E-2</c:v>
                </c:pt>
                <c:pt idx="2">
                  <c:v>1.852805805512207E-6</c:v>
                </c:pt>
              </c:numCache>
            </c:numRef>
          </c:val>
          <c:extLst xmlns:c15="http://schemas.microsoft.com/office/drawing/2012/chart">
            <c:ext xmlns:c16="http://schemas.microsoft.com/office/drawing/2014/chart" uri="{C3380CC4-5D6E-409C-BE32-E72D297353CC}">
              <c16:uniqueId val="{00000000-566E-4A6E-8AD6-E159CE409D3F}"/>
            </c:ext>
          </c:extLst>
        </c:ser>
        <c:ser>
          <c:idx val="3"/>
          <c:order val="1"/>
          <c:tx>
            <c:strRef>
              <c:f>A!$AD$1204</c:f>
              <c:strCache>
                <c:ptCount val="1"/>
                <c:pt idx="0">
                  <c:v>Beta</c:v>
                </c:pt>
              </c:strCache>
            </c:strRef>
          </c:tx>
          <c:spPr>
            <a:solidFill>
              <a:srgbClr val="FFE5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A!$F$1205:$F$1213</c:f>
              <c:strCache>
                <c:ptCount val="3"/>
                <c:pt idx="0">
                  <c:v>Head</c:v>
                </c:pt>
                <c:pt idx="1">
                  <c:v>Drain</c:v>
                </c:pt>
                <c:pt idx="2">
                  <c:v>GHB</c:v>
                </c:pt>
              </c:strCache>
            </c:strRef>
          </c:cat>
          <c:val>
            <c:numRef>
              <c:f>A!$X$1205:$X$1211</c:f>
              <c:numCache>
                <c:formatCode>0%</c:formatCode>
                <c:ptCount val="3"/>
                <c:pt idx="0">
                  <c:v>0.50568232076112918</c:v>
                </c:pt>
                <c:pt idx="1">
                  <c:v>0.48683768215328505</c:v>
                </c:pt>
                <c:pt idx="2">
                  <c:v>7.4799970855857845E-3</c:v>
                </c:pt>
              </c:numCache>
            </c:numRef>
          </c:val>
          <c:extLst>
            <c:ext xmlns:c16="http://schemas.microsoft.com/office/drawing/2014/chart" uri="{C3380CC4-5D6E-409C-BE32-E72D297353CC}">
              <c16:uniqueId val="{00000001-566E-4A6E-8AD6-E159CE409D3F}"/>
            </c:ext>
          </c:extLst>
        </c:ser>
        <c:dLbls>
          <c:showLegendKey val="0"/>
          <c:showVal val="0"/>
          <c:showCatName val="0"/>
          <c:showSerName val="0"/>
          <c:showPercent val="0"/>
          <c:showBubbleSize val="0"/>
        </c:dLbls>
        <c:gapWidth val="75"/>
        <c:axId val="1369761903"/>
        <c:axId val="690576879"/>
      </c:barChart>
      <c:barChart>
        <c:barDir val="col"/>
        <c:grouping val="clustered"/>
        <c:varyColors val="0"/>
        <c:ser>
          <c:idx val="0"/>
          <c:order val="2"/>
          <c:tx>
            <c:strRef>
              <c:f>A!$Y$1204</c:f>
              <c:strCache>
                <c:ptCount val="1"/>
                <c:pt idx="0">
                  <c:v>SEO</c:v>
                </c:pt>
              </c:strCache>
            </c:strRef>
          </c:tx>
          <c:spPr>
            <a:solidFill>
              <a:sysClr val="window" lastClr="FFFFFF">
                <a:lumMod val="75000"/>
                <a:alpha val="10000"/>
              </a:sysClr>
            </a:solidFill>
            <a:ln w="19050">
              <a:solidFill>
                <a:srgbClr val="ED7D31"/>
              </a:solidFill>
              <a:prstDash val="dash"/>
            </a:ln>
            <a:effectLst/>
          </c:spPr>
          <c:invertIfNegative val="0"/>
          <c:cat>
            <c:strRef>
              <c:f>A!$F$1205:$F$1213</c:f>
              <c:strCache>
                <c:ptCount val="3"/>
                <c:pt idx="0">
                  <c:v>Head</c:v>
                </c:pt>
                <c:pt idx="1">
                  <c:v>Drain</c:v>
                </c:pt>
                <c:pt idx="2">
                  <c:v>GHB</c:v>
                </c:pt>
              </c:strCache>
            </c:strRef>
          </c:cat>
          <c:val>
            <c:numRef>
              <c:f>A!$Y$1205:$Y$1211</c:f>
              <c:numCache>
                <c:formatCode>#,##0</c:formatCode>
                <c:ptCount val="3"/>
                <c:pt idx="0">
                  <c:v>0</c:v>
                </c:pt>
                <c:pt idx="1">
                  <c:v>0</c:v>
                </c:pt>
                <c:pt idx="2">
                  <c:v>0</c:v>
                </c:pt>
              </c:numCache>
            </c:numRef>
          </c:val>
          <c:extLst>
            <c:ext xmlns:c16="http://schemas.microsoft.com/office/drawing/2014/chart" uri="{C3380CC4-5D6E-409C-BE32-E72D297353CC}">
              <c16:uniqueId val="{00000002-566E-4A6E-8AD6-E159CE409D3F}"/>
            </c:ext>
          </c:extLst>
        </c:ser>
        <c:dLbls>
          <c:showLegendKey val="0"/>
          <c:showVal val="0"/>
          <c:showCatName val="0"/>
          <c:showSerName val="0"/>
          <c:showPercent val="0"/>
          <c:showBubbleSize val="0"/>
        </c:dLbls>
        <c:gapWidth val="75"/>
        <c:axId val="1049993423"/>
        <c:axId val="1050111023"/>
      </c:barChart>
      <c:catAx>
        <c:axId val="13697619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3175" cap="flat" cmpd="sng" algn="ctr">
            <a:solidFill>
              <a:sysClr val="windowText" lastClr="000000"/>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Calibri (Body)"/>
                <a:ea typeface="+mn-ea"/>
                <a:cs typeface="Arial" panose="020B0604020202020204" pitchFamily="34" charset="0"/>
              </a:defRPr>
            </a:pPr>
            <a:endParaRPr lang="LID4096"/>
          </a:p>
        </c:txPr>
        <c:crossAx val="690576879"/>
        <c:crosses val="autoZero"/>
        <c:auto val="1"/>
        <c:lblAlgn val="ctr"/>
        <c:lblOffset val="100"/>
        <c:noMultiLvlLbl val="0"/>
      </c:catAx>
      <c:valAx>
        <c:axId val="690576879"/>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LID4096"/>
          </a:p>
        </c:txPr>
        <c:crossAx val="1369761903"/>
        <c:crosses val="autoZero"/>
        <c:crossBetween val="between"/>
      </c:valAx>
      <c:valAx>
        <c:axId val="1050111023"/>
        <c:scaling>
          <c:orientation val="maxMin"/>
          <c:max val="1"/>
          <c:min val="0"/>
        </c:scaling>
        <c:delete val="0"/>
        <c:axPos val="r"/>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LID4096"/>
          </a:p>
        </c:txPr>
        <c:crossAx val="1049993423"/>
        <c:crosses val="max"/>
        <c:crossBetween val="between"/>
      </c:valAx>
      <c:catAx>
        <c:axId val="1049993423"/>
        <c:scaling>
          <c:orientation val="minMax"/>
        </c:scaling>
        <c:delete val="1"/>
        <c:axPos val="t"/>
        <c:numFmt formatCode="General" sourceLinked="1"/>
        <c:majorTickMark val="out"/>
        <c:minorTickMark val="none"/>
        <c:tickLblPos val="nextTo"/>
        <c:crossAx val="1050111023"/>
        <c:crosses val="autoZero"/>
        <c:auto val="1"/>
        <c:lblAlgn val="ctr"/>
        <c:lblOffset val="100"/>
        <c:noMultiLvlLbl val="0"/>
      </c:catAx>
      <c:spPr>
        <a:noFill/>
        <a:ln>
          <a:solidFill>
            <a:sysClr val="window" lastClr="FFFFFF">
              <a:lumMod val="75000"/>
            </a:sysClr>
          </a:solidFill>
        </a:ln>
        <a:effectLst/>
      </c:spPr>
    </c:plotArea>
    <c:legend>
      <c:legendPos val="t"/>
      <c:layout>
        <c:manualLayout>
          <c:xMode val="edge"/>
          <c:yMode val="edge"/>
          <c:x val="0.27698526448695687"/>
          <c:y val="0.12966289967029229"/>
          <c:w val="0.68099773355263415"/>
          <c:h val="0.1092619311026934"/>
        </c:manualLayout>
      </c:layout>
      <c:overlay val="0"/>
      <c:spPr>
        <a:noFill/>
        <a:ln>
          <a:noFill/>
        </a:ln>
        <a:effectLst/>
      </c:spPr>
      <c:txPr>
        <a:bodyPr rot="0" spcFirstLastPara="1" vertOverflow="ellipsis" vert="horz" wrap="square" anchor="ctr" anchorCtr="1"/>
        <a:lstStyle/>
        <a:p>
          <a:pPr>
            <a:defRPr sz="1300" b="1" i="0" u="none" strike="noStrike" kern="1200" baseline="0">
              <a:solidFill>
                <a:schemeClr val="tx1">
                  <a:lumMod val="65000"/>
                  <a:lumOff val="35000"/>
                </a:schemeClr>
              </a:solidFill>
              <a:latin typeface="+mn-lt"/>
              <a:ea typeface="+mn-ea"/>
              <a:cs typeface="+mn-cs"/>
            </a:defRPr>
          </a:pPr>
          <a:endParaRPr lang="LID4096"/>
        </a:p>
      </c:txPr>
    </c:legend>
    <c:plotVisOnly val="1"/>
    <c:dispBlanksAs val="gap"/>
    <c:showDLblsOverMax val="0"/>
    <c:extLst/>
  </c:chart>
  <c:spPr>
    <a:solidFill>
      <a:schemeClr val="bg1"/>
    </a:solidFill>
    <a:ln w="6350" cap="flat" cmpd="sng" algn="ctr">
      <a:solidFill>
        <a:sysClr val="windowText" lastClr="000000"/>
      </a:solidFill>
      <a:round/>
    </a:ln>
    <a:effectLst/>
  </c:spPr>
  <c:txPr>
    <a:bodyPr/>
    <a:lstStyle/>
    <a:p>
      <a:pPr>
        <a:defRPr/>
      </a:pPr>
      <a:endParaRPr lang="LID4096"/>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826699630583357E-2"/>
          <c:y val="0.26169438889462732"/>
          <c:w val="0.66959040620604737"/>
          <c:h val="0.53236574119880198"/>
        </c:manualLayout>
      </c:layout>
      <c:barChart>
        <c:barDir val="col"/>
        <c:grouping val="clustered"/>
        <c:varyColors val="0"/>
        <c:ser>
          <c:idx val="0"/>
          <c:order val="0"/>
          <c:spPr>
            <a:solidFill>
              <a:srgbClr val="4472C4">
                <a:lumMod val="60000"/>
                <a:lumOff val="40000"/>
              </a:srgbClr>
            </a:solidFill>
            <a:ln w="28575">
              <a:solidFill>
                <a:srgbClr val="0000FF"/>
              </a:solidFill>
            </a:ln>
          </c:spPr>
          <c:invertIfNegative val="0"/>
          <c:dPt>
            <c:idx val="0"/>
            <c:invertIfNegative val="0"/>
            <c:bubble3D val="0"/>
            <c:spPr>
              <a:solidFill>
                <a:srgbClr val="00FF00"/>
              </a:solidFill>
              <a:ln w="28575">
                <a:solidFill>
                  <a:srgbClr val="0000FF"/>
                </a:solidFill>
              </a:ln>
            </c:spPr>
            <c:extLst>
              <c:ext xmlns:c16="http://schemas.microsoft.com/office/drawing/2014/chart" uri="{C3380CC4-5D6E-409C-BE32-E72D297353CC}">
                <c16:uniqueId val="{00000001-CAEE-409D-A4AF-EBD6F2673C67}"/>
              </c:ext>
            </c:extLst>
          </c:dPt>
          <c:dLbls>
            <c:spPr>
              <a:noFill/>
              <a:ln>
                <a:noFill/>
              </a:ln>
              <a:effectLst/>
            </c:spPr>
            <c:txPr>
              <a:bodyPr wrap="square" lIns="38100" tIns="19050" rIns="38100" bIns="19050" anchor="ctr">
                <a:spAutoFit/>
              </a:bodyPr>
              <a:lstStyle/>
              <a:p>
                <a:pPr>
                  <a:defRPr sz="1200" b="1">
                    <a:solidFill>
                      <a:srgbClr val="0000FF"/>
                    </a:solidFill>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'C'!$D$1213:$D$1222</c:f>
              <c:strCache>
                <c:ptCount val="4"/>
                <c:pt idx="0">
                  <c:v>RCH</c:v>
                </c:pt>
                <c:pt idx="1">
                  <c:v>GHB</c:v>
                </c:pt>
                <c:pt idx="2">
                  <c:v>DRN</c:v>
                </c:pt>
                <c:pt idx="3">
                  <c:v>Total</c:v>
                </c:pt>
              </c:strCache>
            </c:strRef>
          </c:cat>
          <c:val>
            <c:numRef>
              <c:f>'C'!$AC$1213:$AC$1221</c:f>
              <c:numCache>
                <c:formatCode>#,##0</c:formatCode>
                <c:ptCount val="3"/>
                <c:pt idx="0">
                  <c:v>438.44441217929</c:v>
                </c:pt>
                <c:pt idx="1">
                  <c:v>4550.9998899999991</c:v>
                </c:pt>
                <c:pt idx="2">
                  <c:v>6.3E-3</c:v>
                </c:pt>
              </c:numCache>
            </c:numRef>
          </c:val>
          <c:extLst>
            <c:ext xmlns:c16="http://schemas.microsoft.com/office/drawing/2014/chart" uri="{C3380CC4-5D6E-409C-BE32-E72D297353CC}">
              <c16:uniqueId val="{00000002-CAEE-409D-A4AF-EBD6F2673C67}"/>
            </c:ext>
          </c:extLst>
        </c:ser>
        <c:ser>
          <c:idx val="1"/>
          <c:order val="1"/>
          <c:spPr>
            <a:solidFill>
              <a:srgbClr val="FFC000"/>
            </a:solidFill>
            <a:ln w="28575">
              <a:solidFill>
                <a:srgbClr val="FF0000"/>
              </a:solidFill>
            </a:ln>
          </c:spPr>
          <c:invertIfNegative val="0"/>
          <c:dLbls>
            <c:dLbl>
              <c:idx val="0"/>
              <c:tx>
                <c:rich>
                  <a:bodyPr/>
                  <a:lstStyle/>
                  <a:p>
                    <a:fld id="{6CFFC17C-0752-4644-8FC4-9BFF9C974E47}"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AEE-409D-A4AF-EBD6F2673C67}"/>
                </c:ext>
              </c:extLst>
            </c:dLbl>
            <c:dLbl>
              <c:idx val="1"/>
              <c:tx>
                <c:rich>
                  <a:bodyPr/>
                  <a:lstStyle/>
                  <a:p>
                    <a:fld id="{948393D9-D972-412C-918D-3C4D947B757B}"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CAEE-409D-A4AF-EBD6F2673C67}"/>
                </c:ext>
              </c:extLst>
            </c:dLbl>
            <c:dLbl>
              <c:idx val="2"/>
              <c:tx>
                <c:rich>
                  <a:bodyPr/>
                  <a:lstStyle/>
                  <a:p>
                    <a:fld id="{83E7BF97-4F86-4AA4-BB6D-2704E9FE5BB6}"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CAEE-409D-A4AF-EBD6F2673C67}"/>
                </c:ext>
              </c:extLst>
            </c:dLbl>
            <c:numFmt formatCode="#,##0" sourceLinked="0"/>
            <c:spPr>
              <a:noFill/>
              <a:ln>
                <a:noFill/>
              </a:ln>
              <a:effectLst/>
            </c:spPr>
            <c:txPr>
              <a:bodyPr wrap="square" lIns="38100" tIns="19050" rIns="38100" bIns="19050" anchor="ctr">
                <a:spAutoFit/>
              </a:bodyPr>
              <a:lstStyle/>
              <a:p>
                <a:pPr>
                  <a:defRPr sz="1200" b="1">
                    <a:solidFill>
                      <a:srgbClr val="FF0000"/>
                    </a:solidFill>
                  </a:defRPr>
                </a:pPr>
                <a:endParaRPr lang="LID4096"/>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'C'!$D$1213:$D$1222</c:f>
              <c:strCache>
                <c:ptCount val="4"/>
                <c:pt idx="0">
                  <c:v>RCH</c:v>
                </c:pt>
                <c:pt idx="1">
                  <c:v>GHB</c:v>
                </c:pt>
                <c:pt idx="2">
                  <c:v>DRN</c:v>
                </c:pt>
                <c:pt idx="3">
                  <c:v>Total</c:v>
                </c:pt>
              </c:strCache>
            </c:strRef>
          </c:cat>
          <c:val>
            <c:numRef>
              <c:f>'C'!$AB$1213:$AB$1221</c:f>
              <c:numCache>
                <c:formatCode>#,##0</c:formatCode>
                <c:ptCount val="3"/>
                <c:pt idx="0">
                  <c:v>0</c:v>
                </c:pt>
                <c:pt idx="1">
                  <c:v>0</c:v>
                </c:pt>
                <c:pt idx="2">
                  <c:v>4989.360560699999</c:v>
                </c:pt>
              </c:numCache>
            </c:numRef>
          </c:val>
          <c:extLst>
            <c:ext xmlns:c15="http://schemas.microsoft.com/office/drawing/2012/chart" uri="{02D57815-91ED-43cb-92C2-25804820EDAC}">
              <c15:datalabelsRange>
                <c15:f>'C'!$AD$1213:$AD$1216</c15:f>
                <c15:dlblRangeCache>
                  <c:ptCount val="3"/>
                  <c:pt idx="0">
                    <c:v>0</c:v>
                  </c:pt>
                  <c:pt idx="1">
                    <c:v>0</c:v>
                  </c:pt>
                  <c:pt idx="2">
                    <c:v>-4,989</c:v>
                  </c:pt>
                </c15:dlblRangeCache>
              </c15:datalabelsRange>
            </c:ext>
            <c:ext xmlns:c16="http://schemas.microsoft.com/office/drawing/2014/chart" uri="{C3380CC4-5D6E-409C-BE32-E72D297353CC}">
              <c16:uniqueId val="{00000006-CAEE-409D-A4AF-EBD6F2673C67}"/>
            </c:ext>
          </c:extLst>
        </c:ser>
        <c:dLbls>
          <c:showLegendKey val="0"/>
          <c:showVal val="0"/>
          <c:showCatName val="0"/>
          <c:showSerName val="0"/>
          <c:showPercent val="0"/>
          <c:showBubbleSize val="0"/>
        </c:dLbls>
        <c:gapWidth val="50"/>
        <c:overlap val="-27"/>
        <c:axId val="671371600"/>
        <c:axId val="671366608"/>
      </c:barChart>
      <c:catAx>
        <c:axId val="671371600"/>
        <c:scaling>
          <c:orientation val="minMax"/>
        </c:scaling>
        <c:delete val="0"/>
        <c:axPos val="b"/>
        <c:majorGridlines/>
        <c:numFmt formatCode="General" sourceLinked="1"/>
        <c:majorTickMark val="none"/>
        <c:minorTickMark val="none"/>
        <c:tickLblPos val="nextTo"/>
        <c:spPr>
          <a:noFill/>
          <a:ln w="3175" cap="flat" cmpd="sng" algn="ctr">
            <a:solidFill>
              <a:sysClr val="windowText" lastClr="000000"/>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Calibri (Body)"/>
                <a:ea typeface="+mn-ea"/>
                <a:cs typeface="+mn-cs"/>
              </a:defRPr>
            </a:pPr>
            <a:endParaRPr lang="LID4096"/>
          </a:p>
        </c:txPr>
        <c:crossAx val="671366608"/>
        <c:crosses val="autoZero"/>
        <c:auto val="1"/>
        <c:lblAlgn val="ctr"/>
        <c:lblOffset val="100"/>
        <c:noMultiLvlLbl val="0"/>
      </c:catAx>
      <c:valAx>
        <c:axId val="671366608"/>
        <c:scaling>
          <c:orientation val="minMax"/>
        </c:scaling>
        <c:delete val="0"/>
        <c:axPos val="l"/>
        <c:majorGridlines>
          <c:spPr>
            <a:ln w="9525">
              <a:prstDash val="dash"/>
            </a:ln>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ysClr val="windowText" lastClr="000000"/>
                </a:solidFill>
                <a:latin typeface="+mj-lt"/>
                <a:ea typeface="+mn-ea"/>
                <a:cs typeface="+mn-cs"/>
              </a:defRPr>
            </a:pPr>
            <a:endParaRPr lang="LID4096"/>
          </a:p>
        </c:txPr>
        <c:crossAx val="671371600"/>
        <c:crosses val="autoZero"/>
        <c:crossBetween val="between"/>
      </c:valAx>
    </c:plotArea>
    <c:plotVisOnly val="1"/>
    <c:dispBlanksAs val="gap"/>
    <c:showDLblsOverMax val="0"/>
    <c:extLst/>
  </c:chart>
  <c:spPr>
    <a:solidFill>
      <a:schemeClr val="bg1"/>
    </a:solidFill>
    <a:ln w="3175" cap="flat" cmpd="sng" algn="ctr">
      <a:noFill/>
      <a:round/>
    </a:ln>
    <a:effectLst/>
  </c:spPr>
  <c:txPr>
    <a:bodyPr/>
    <a:lstStyle/>
    <a:p>
      <a:pPr>
        <a:defRPr/>
      </a:pPr>
      <a:endParaRPr lang="LID4096"/>
    </a:p>
  </c:tx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18081445732457"/>
          <c:y val="0.21608556763749609"/>
          <c:w val="0.78291643048628268"/>
          <c:h val="0.5771870716362304"/>
        </c:manualLayout>
      </c:layout>
      <c:barChart>
        <c:barDir val="col"/>
        <c:grouping val="clustered"/>
        <c:varyColors val="0"/>
        <c:ser>
          <c:idx val="0"/>
          <c:order val="0"/>
          <c:tx>
            <c:strRef>
              <c:f>'C'!$AD$1222</c:f>
              <c:strCache>
                <c:ptCount val="1"/>
                <c:pt idx="0">
                  <c:v>-4,989</c:v>
                </c:pt>
              </c:strCache>
            </c:strRef>
          </c:tx>
          <c:spPr>
            <a:solidFill>
              <a:schemeClr val="bg1">
                <a:lumMod val="75000"/>
              </a:schemeClr>
            </a:solidFill>
            <a:ln>
              <a:noFill/>
            </a:ln>
            <a:effectLst/>
          </c:spPr>
          <c:invertIfNegative val="0"/>
          <c:dPt>
            <c:idx val="0"/>
            <c:invertIfNegative val="0"/>
            <c:bubble3D val="0"/>
            <c:spPr>
              <a:solidFill>
                <a:schemeClr val="bg1">
                  <a:lumMod val="75000"/>
                </a:schemeClr>
              </a:solidFill>
              <a:ln w="28575">
                <a:solidFill>
                  <a:srgbClr val="0000FF"/>
                </a:solidFill>
              </a:ln>
              <a:effectLst/>
            </c:spPr>
            <c:extLst>
              <c:ext xmlns:c16="http://schemas.microsoft.com/office/drawing/2014/chart" uri="{C3380CC4-5D6E-409C-BE32-E72D297353CC}">
                <c16:uniqueId val="{00000001-7AC1-4BEA-BB69-CF0375A3C239}"/>
              </c:ext>
            </c:extLst>
          </c:dPt>
          <c:dPt>
            <c:idx val="1"/>
            <c:invertIfNegative val="0"/>
            <c:bubble3D val="0"/>
            <c:spPr>
              <a:solidFill>
                <a:schemeClr val="bg1">
                  <a:lumMod val="75000"/>
                </a:schemeClr>
              </a:solidFill>
              <a:ln w="28575">
                <a:solidFill>
                  <a:srgbClr val="FF0000"/>
                </a:solidFill>
              </a:ln>
              <a:effectLst/>
            </c:spPr>
            <c:extLst>
              <c:ext xmlns:c16="http://schemas.microsoft.com/office/drawing/2014/chart" uri="{C3380CC4-5D6E-409C-BE32-E72D297353CC}">
                <c16:uniqueId val="{00000003-7AC1-4BEA-BB69-CF0375A3C239}"/>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0000FF"/>
                      </a:solidFill>
                      <a:latin typeface="+mn-lt"/>
                      <a:ea typeface="+mn-ea"/>
                      <a:cs typeface="+mn-cs"/>
                    </a:defRPr>
                  </a:pPr>
                  <a:endParaRPr lang="LID4096"/>
                </a:p>
              </c:txPr>
              <c:showLegendKey val="0"/>
              <c:showVal val="1"/>
              <c:showCatName val="0"/>
              <c:showSerName val="0"/>
              <c:showPercent val="0"/>
              <c:showBubbleSize val="0"/>
              <c:extLst>
                <c:ext xmlns:c15="http://schemas.microsoft.com/office/drawing/2012/chart" uri="{CE6537A1-D6FC-4f65-9D91-7224C49458BB}">
                  <c15:layout>
                    <c:manualLayout>
                      <c:w val="0.47862736209461898"/>
                      <c:h val="0.15828950634386654"/>
                    </c:manualLayout>
                  </c15:layout>
                </c:ext>
                <c:ext xmlns:c16="http://schemas.microsoft.com/office/drawing/2014/chart" uri="{C3380CC4-5D6E-409C-BE32-E72D297353CC}">
                  <c16:uniqueId val="{00000001-7AC1-4BEA-BB69-CF0375A3C239}"/>
                </c:ext>
              </c:extLst>
            </c:dLbl>
            <c:dLbl>
              <c:idx val="1"/>
              <c:numFmt formatCode="#,##0" sourceLinked="0"/>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rgbClr val="FF0000"/>
                      </a:solidFill>
                      <a:latin typeface="+mn-lt"/>
                      <a:ea typeface="+mn-ea"/>
                      <a:cs typeface="+mn-cs"/>
                    </a:defRPr>
                  </a:pPr>
                  <a:endParaRPr lang="LID4096"/>
                </a:p>
              </c:txPr>
              <c:showLegendKey val="0"/>
              <c:showVal val="0"/>
              <c:showCatName val="0"/>
              <c:showSerName val="1"/>
              <c:showPercent val="0"/>
              <c:showBubbleSize val="0"/>
              <c:extLst>
                <c:ext xmlns:c15="http://schemas.microsoft.com/office/drawing/2012/chart" uri="{CE6537A1-D6FC-4f65-9D91-7224C49458BB}">
                  <c15:layout>
                    <c:manualLayout>
                      <c:w val="0.52102351035866912"/>
                      <c:h val="0.15819449881539038"/>
                    </c:manualLayout>
                  </c15:layout>
                </c:ext>
                <c:ext xmlns:c16="http://schemas.microsoft.com/office/drawing/2014/chart" uri="{C3380CC4-5D6E-409C-BE32-E72D297353CC}">
                  <c16:uniqueId val="{00000003-7AC1-4BEA-BB69-CF0375A3C239}"/>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LID4096"/>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'C'!$AC$1224:$AD$1224</c:f>
              <c:numCache>
                <c:formatCode>0</c:formatCode>
                <c:ptCount val="2"/>
                <c:pt idx="0">
                  <c:v>4989.4506021792895</c:v>
                </c:pt>
                <c:pt idx="1">
                  <c:v>4989.360560699999</c:v>
                </c:pt>
              </c:numCache>
            </c:numRef>
          </c:val>
          <c:extLst>
            <c:ext xmlns:c16="http://schemas.microsoft.com/office/drawing/2014/chart" uri="{C3380CC4-5D6E-409C-BE32-E72D297353CC}">
              <c16:uniqueId val="{00000004-7AC1-4BEA-BB69-CF0375A3C239}"/>
            </c:ext>
          </c:extLst>
        </c:ser>
        <c:dLbls>
          <c:showLegendKey val="0"/>
          <c:showVal val="0"/>
          <c:showCatName val="0"/>
          <c:showSerName val="0"/>
          <c:showPercent val="0"/>
          <c:showBubbleSize val="0"/>
        </c:dLbls>
        <c:gapWidth val="100"/>
        <c:overlap val="-10"/>
        <c:axId val="671371600"/>
        <c:axId val="671366608"/>
      </c:barChart>
      <c:catAx>
        <c:axId val="671371600"/>
        <c:scaling>
          <c:orientation val="minMax"/>
        </c:scaling>
        <c:delete val="1"/>
        <c:axPos val="b"/>
        <c:numFmt formatCode="0" sourceLinked="1"/>
        <c:majorTickMark val="none"/>
        <c:minorTickMark val="none"/>
        <c:tickLblPos val="nextTo"/>
        <c:crossAx val="671366608"/>
        <c:crosses val="autoZero"/>
        <c:auto val="1"/>
        <c:lblAlgn val="ctr"/>
        <c:lblOffset val="100"/>
        <c:noMultiLvlLbl val="0"/>
      </c:catAx>
      <c:valAx>
        <c:axId val="671366608"/>
        <c:scaling>
          <c:logBase val="10"/>
          <c:orientation val="minMax"/>
        </c:scaling>
        <c:delete val="1"/>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6713716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accent2">
        <a:lumMod val="20000"/>
        <a:lumOff val="80000"/>
      </a:schemeClr>
    </a:solidFill>
    <a:ln w="9525" cap="flat" cmpd="sng" algn="ctr">
      <a:solidFill>
        <a:schemeClr val="tx1"/>
      </a:solidFill>
      <a:round/>
    </a:ln>
    <a:effectLst/>
  </c:spPr>
  <c:txPr>
    <a:bodyPr/>
    <a:lstStyle/>
    <a:p>
      <a:pPr>
        <a:defRPr/>
      </a:pPr>
      <a:endParaRPr lang="LID4096"/>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340267807751834E-2"/>
          <c:y val="3.2342748404392004E-2"/>
          <c:w val="0.88467929580466087"/>
          <c:h val="0.98382862579780395"/>
        </c:manualLayout>
      </c:layout>
      <c:doughnutChart>
        <c:varyColors val="1"/>
        <c:ser>
          <c:idx val="0"/>
          <c:order val="0"/>
          <c:spPr>
            <a:ln w="28575">
              <a:solidFill>
                <a:srgbClr val="FF0000"/>
              </a:solidFill>
            </a:ln>
          </c:spPr>
          <c:dPt>
            <c:idx val="0"/>
            <c:bubble3D val="0"/>
            <c:spPr>
              <a:solidFill>
                <a:srgbClr val="00FF00"/>
              </a:solidFill>
              <a:ln w="28575">
                <a:solidFill>
                  <a:srgbClr val="FF0000"/>
                </a:solidFill>
              </a:ln>
              <a:effectLst/>
            </c:spPr>
            <c:extLst>
              <c:ext xmlns:c16="http://schemas.microsoft.com/office/drawing/2014/chart" uri="{C3380CC4-5D6E-409C-BE32-E72D297353CC}">
                <c16:uniqueId val="{00000001-305B-4BD8-A7AE-FFC6C8A5307B}"/>
              </c:ext>
            </c:extLst>
          </c:dPt>
          <c:dPt>
            <c:idx val="1"/>
            <c:bubble3D val="0"/>
            <c:spPr>
              <a:solidFill>
                <a:schemeClr val="accent5"/>
              </a:solidFill>
              <a:ln w="28575">
                <a:solidFill>
                  <a:srgbClr val="FF0000"/>
                </a:solidFill>
              </a:ln>
              <a:effectLst/>
            </c:spPr>
            <c:extLst>
              <c:ext xmlns:c16="http://schemas.microsoft.com/office/drawing/2014/chart" uri="{C3380CC4-5D6E-409C-BE32-E72D297353CC}">
                <c16:uniqueId val="{00000003-305B-4BD8-A7AE-FFC6C8A5307B}"/>
              </c:ext>
            </c:extLst>
          </c:dPt>
          <c:dPt>
            <c:idx val="2"/>
            <c:bubble3D val="0"/>
            <c:spPr>
              <a:solidFill>
                <a:schemeClr val="accent4"/>
              </a:solidFill>
              <a:ln w="28575">
                <a:solidFill>
                  <a:srgbClr val="FF0000"/>
                </a:solidFill>
              </a:ln>
              <a:effectLst/>
            </c:spPr>
            <c:extLst>
              <c:ext xmlns:c16="http://schemas.microsoft.com/office/drawing/2014/chart" uri="{C3380CC4-5D6E-409C-BE32-E72D297353CC}">
                <c16:uniqueId val="{00000005-305B-4BD8-A7AE-FFC6C8A5307B}"/>
              </c:ext>
            </c:extLst>
          </c:dPt>
          <c:cat>
            <c:strRef>
              <c:f>'C'!$J$1213:$J$1221</c:f>
              <c:strCache>
                <c:ptCount val="3"/>
                <c:pt idx="0">
                  <c:v> - </c:v>
                </c:pt>
                <c:pt idx="1">
                  <c:v> - </c:v>
                </c:pt>
                <c:pt idx="2">
                  <c:v> - </c:v>
                </c:pt>
              </c:strCache>
            </c:strRef>
          </c:cat>
          <c:val>
            <c:numRef>
              <c:f>'C'!$AD$1213:$AD$1221</c:f>
              <c:numCache>
                <c:formatCode>#,##0</c:formatCode>
                <c:ptCount val="3"/>
                <c:pt idx="0">
                  <c:v>0</c:v>
                </c:pt>
                <c:pt idx="1">
                  <c:v>0</c:v>
                </c:pt>
                <c:pt idx="2">
                  <c:v>-4989.360560699999</c:v>
                </c:pt>
              </c:numCache>
            </c:numRef>
          </c:val>
          <c:extLst>
            <c:ext xmlns:c16="http://schemas.microsoft.com/office/drawing/2014/chart" uri="{C3380CC4-5D6E-409C-BE32-E72D297353CC}">
              <c16:uniqueId val="{00000006-305B-4BD8-A7AE-FFC6C8A5307B}"/>
            </c:ext>
          </c:extLst>
        </c:ser>
        <c:dLbls>
          <c:showLegendKey val="0"/>
          <c:showVal val="0"/>
          <c:showCatName val="0"/>
          <c:showSerName val="0"/>
          <c:showPercent val="0"/>
          <c:showBubbleSize val="0"/>
          <c:showLeaderLines val="1"/>
        </c:dLbls>
        <c:firstSliceAng val="0"/>
        <c:holeSize val="50"/>
      </c:doughnutChart>
      <c:spPr>
        <a:noFill/>
        <a:ln w="6350">
          <a:noFill/>
        </a:ln>
        <a:effectLst/>
      </c:spPr>
    </c:plotArea>
    <c:plotVisOnly val="1"/>
    <c:dispBlanksAs val="gap"/>
    <c:showDLblsOverMax val="0"/>
    <c:extLst/>
  </c:chart>
  <c:spPr>
    <a:solidFill>
      <a:schemeClr val="bg1"/>
    </a:solidFill>
    <a:ln w="9525" cap="flat" cmpd="sng" algn="ctr">
      <a:noFill/>
      <a:round/>
    </a:ln>
    <a:effectLst/>
  </c:spPr>
  <c:txPr>
    <a:bodyPr/>
    <a:lstStyle/>
    <a:p>
      <a:pPr>
        <a:defRPr/>
      </a:pPr>
      <a:endParaRPr lang="LID4096"/>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340267807751834E-2"/>
          <c:y val="3.2342748404392004E-2"/>
          <c:w val="0.88467929580466087"/>
          <c:h val="0.98382862579780395"/>
        </c:manualLayout>
      </c:layout>
      <c:doughnutChart>
        <c:varyColors val="1"/>
        <c:ser>
          <c:idx val="0"/>
          <c:order val="0"/>
          <c:spPr>
            <a:ln w="28575">
              <a:solidFill>
                <a:srgbClr val="0000FF"/>
              </a:solidFill>
            </a:ln>
          </c:spPr>
          <c:dPt>
            <c:idx val="0"/>
            <c:bubble3D val="0"/>
            <c:spPr>
              <a:solidFill>
                <a:srgbClr val="00FF00"/>
              </a:solidFill>
              <a:ln w="28575">
                <a:solidFill>
                  <a:srgbClr val="0000FF"/>
                </a:solidFill>
              </a:ln>
              <a:effectLst/>
            </c:spPr>
            <c:extLst>
              <c:ext xmlns:c16="http://schemas.microsoft.com/office/drawing/2014/chart" uri="{C3380CC4-5D6E-409C-BE32-E72D297353CC}">
                <c16:uniqueId val="{00000001-ADD0-4993-8B26-276E69C00E3B}"/>
              </c:ext>
            </c:extLst>
          </c:dPt>
          <c:dPt>
            <c:idx val="1"/>
            <c:bubble3D val="0"/>
            <c:spPr>
              <a:solidFill>
                <a:schemeClr val="accent5"/>
              </a:solidFill>
              <a:ln w="28575">
                <a:solidFill>
                  <a:srgbClr val="0000FF"/>
                </a:solidFill>
              </a:ln>
              <a:effectLst/>
            </c:spPr>
            <c:extLst>
              <c:ext xmlns:c16="http://schemas.microsoft.com/office/drawing/2014/chart" uri="{C3380CC4-5D6E-409C-BE32-E72D297353CC}">
                <c16:uniqueId val="{00000003-ADD0-4993-8B26-276E69C00E3B}"/>
              </c:ext>
            </c:extLst>
          </c:dPt>
          <c:dPt>
            <c:idx val="2"/>
            <c:bubble3D val="0"/>
            <c:spPr>
              <a:solidFill>
                <a:schemeClr val="accent4"/>
              </a:solidFill>
              <a:ln w="28575">
                <a:solidFill>
                  <a:srgbClr val="0000FF"/>
                </a:solidFill>
              </a:ln>
              <a:effectLst/>
            </c:spPr>
            <c:extLst>
              <c:ext xmlns:c16="http://schemas.microsoft.com/office/drawing/2014/chart" uri="{C3380CC4-5D6E-409C-BE32-E72D297353CC}">
                <c16:uniqueId val="{00000005-ADD0-4993-8B26-276E69C00E3B}"/>
              </c:ext>
            </c:extLst>
          </c:dPt>
          <c:cat>
            <c:strRef>
              <c:f>'C'!$J$1213:$J$1221</c:f>
              <c:strCache>
                <c:ptCount val="3"/>
                <c:pt idx="0">
                  <c:v> - </c:v>
                </c:pt>
                <c:pt idx="1">
                  <c:v> - </c:v>
                </c:pt>
                <c:pt idx="2">
                  <c:v> - </c:v>
                </c:pt>
              </c:strCache>
            </c:strRef>
          </c:cat>
          <c:val>
            <c:numRef>
              <c:f>'C'!$AC$1213:$AC$1221</c:f>
              <c:numCache>
                <c:formatCode>#,##0</c:formatCode>
                <c:ptCount val="3"/>
                <c:pt idx="0">
                  <c:v>438.44441217929</c:v>
                </c:pt>
                <c:pt idx="1">
                  <c:v>4550.9998899999991</c:v>
                </c:pt>
                <c:pt idx="2">
                  <c:v>6.3E-3</c:v>
                </c:pt>
              </c:numCache>
            </c:numRef>
          </c:val>
          <c:extLst>
            <c:ext xmlns:c16="http://schemas.microsoft.com/office/drawing/2014/chart" uri="{C3380CC4-5D6E-409C-BE32-E72D297353CC}">
              <c16:uniqueId val="{00000006-ADD0-4993-8B26-276E69C00E3B}"/>
            </c:ext>
          </c:extLst>
        </c:ser>
        <c:dLbls>
          <c:showLegendKey val="0"/>
          <c:showVal val="0"/>
          <c:showCatName val="0"/>
          <c:showSerName val="0"/>
          <c:showPercent val="0"/>
          <c:showBubbleSize val="0"/>
          <c:showLeaderLines val="1"/>
        </c:dLbls>
        <c:firstSliceAng val="0"/>
        <c:holeSize val="50"/>
      </c:doughnutChart>
      <c:spPr>
        <a:noFill/>
        <a:ln w="6350">
          <a:noFill/>
        </a:ln>
        <a:effectLst/>
      </c:spPr>
    </c:plotArea>
    <c:plotVisOnly val="1"/>
    <c:dispBlanksAs val="gap"/>
    <c:showDLblsOverMax val="0"/>
    <c:extLst/>
  </c:chart>
  <c:spPr>
    <a:solidFill>
      <a:schemeClr val="bg1"/>
    </a:solidFill>
    <a:ln w="9525" cap="flat" cmpd="sng" algn="ctr">
      <a:noFill/>
      <a:round/>
    </a:ln>
    <a:effectLst/>
  </c:spPr>
  <c:txPr>
    <a:bodyPr/>
    <a:lstStyle/>
    <a:p>
      <a:pPr>
        <a:defRPr/>
      </a:pPr>
      <a:endParaRPr lang="LID4096"/>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93063715781525E-3"/>
          <c:y val="0.51476727770912922"/>
          <c:w val="0.3711693552321168"/>
          <c:h val="0.47542763128688742"/>
        </c:manualLayout>
      </c:layout>
      <c:scatterChart>
        <c:scatterStyle val="lineMarker"/>
        <c:varyColors val="0"/>
        <c:ser>
          <c:idx val="0"/>
          <c:order val="0"/>
          <c:spPr>
            <a:ln w="25400" cap="rnd">
              <a:noFill/>
              <a:round/>
            </a:ln>
            <a:effectLst/>
          </c:spPr>
          <c:marker>
            <c:symbol val="none"/>
          </c:marker>
          <c:dLbls>
            <c:dLbl>
              <c:idx val="0"/>
              <c:layout>
                <c:manualLayout>
                  <c:x val="-8.6629045559374653E-3"/>
                  <c:y val="-0.31170411568155393"/>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98267419088812502"/>
                      <c:h val="0.99717805319917674"/>
                    </c:manualLayout>
                  </c15:layout>
                </c:ext>
                <c:ext xmlns:c16="http://schemas.microsoft.com/office/drawing/2014/chart" uri="{C3380CC4-5D6E-409C-BE32-E72D297353CC}">
                  <c16:uniqueId val="{00000000-7655-4495-96D9-FBFD7F895759}"/>
                </c:ext>
              </c:extLst>
            </c:dLbl>
            <c:numFmt formatCode="0.000%" sourceLinked="0"/>
            <c:spPr>
              <a:noFill/>
              <a:ln>
                <a:noFill/>
              </a:ln>
              <a:effectLst/>
            </c:spPr>
            <c:txPr>
              <a:bodyPr rot="0" spcFirstLastPara="1" vertOverflow="ellipsis" vert="horz" wrap="square" anchor="ctr" anchorCtr="1"/>
              <a:lstStyle/>
              <a:p>
                <a:pPr>
                  <a:defRPr sz="15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'C'!$AD$1223</c:f>
              <c:numCache>
                <c:formatCode>0%</c:formatCode>
                <c:ptCount val="1"/>
                <c:pt idx="0">
                  <c:v>1.8046697205987415E-5</c:v>
                </c:pt>
              </c:numCache>
            </c:numRef>
          </c:xVal>
          <c:yVal>
            <c:numRef>
              <c:f>'C'!$AD$1223</c:f>
              <c:numCache>
                <c:formatCode>0%</c:formatCode>
                <c:ptCount val="1"/>
                <c:pt idx="0">
                  <c:v>1.8046697205987415E-5</c:v>
                </c:pt>
              </c:numCache>
            </c:numRef>
          </c:yVal>
          <c:smooth val="0"/>
          <c:extLst>
            <c:ext xmlns:c16="http://schemas.microsoft.com/office/drawing/2014/chart" uri="{C3380CC4-5D6E-409C-BE32-E72D297353CC}">
              <c16:uniqueId val="{00000001-7655-4495-96D9-FBFD7F895759}"/>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0%" sourceLinked="1"/>
        <c:majorTickMark val="none"/>
        <c:minorTickMark val="none"/>
        <c:tickLblPos val="nextTo"/>
        <c:crossAx val="183209712"/>
        <c:crosses val="autoZero"/>
        <c:crossBetween val="midCat"/>
      </c:valAx>
      <c:valAx>
        <c:axId val="183209712"/>
        <c:scaling>
          <c:orientation val="minMax"/>
        </c:scaling>
        <c:delete val="1"/>
        <c:axPos val="l"/>
        <c:numFmt formatCode="0%" sourceLinked="1"/>
        <c:majorTickMark val="none"/>
        <c:minorTickMark val="none"/>
        <c:tickLblPos val="nextTo"/>
        <c:crossAx val="183208880"/>
        <c:crosses val="autoZero"/>
        <c:crossBetween val="midCat"/>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rgbClr val="FFB3FF"/>
    </a:solidFill>
    <a:ln w="9525" cap="flat" cmpd="sng" algn="ctr">
      <a:solidFill>
        <a:sysClr val="windowText" lastClr="000000"/>
      </a:solidFill>
      <a:round/>
    </a:ln>
    <a:effectLst>
      <a:outerShdw blurRad="50800" dist="38100" dir="2700000" algn="tl" rotWithShape="0">
        <a:prstClr val="black">
          <a:alpha val="40000"/>
        </a:prstClr>
      </a:outerShdw>
    </a:effectLst>
  </c:spPr>
  <c:txPr>
    <a:bodyPr/>
    <a:lstStyle/>
    <a:p>
      <a:pPr>
        <a:defRPr sz="1800" b="1"/>
      </a:pPr>
      <a:endParaRPr lang="LID4096"/>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2390028773798502E-2"/>
          <c:y val="0"/>
          <c:w val="0.85937124946965471"/>
          <c:h val="1"/>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5DFFE0"/>
              </a:solidFill>
              <a:ln>
                <a:noFill/>
              </a:ln>
              <a:effectLst/>
            </c:spPr>
            <c:extLst>
              <c:ext xmlns:c16="http://schemas.microsoft.com/office/drawing/2014/chart" uri="{C3380CC4-5D6E-409C-BE32-E72D297353CC}">
                <c16:uniqueId val="{00000001-70BC-4BF6-9451-CA74E2ED8523}"/>
              </c:ext>
            </c:extLst>
          </c:dPt>
          <c:dPt>
            <c:idx val="1"/>
            <c:invertIfNegative val="0"/>
            <c:bubble3D val="0"/>
            <c:spPr>
              <a:solidFill>
                <a:srgbClr val="FFFF00"/>
              </a:solidFill>
              <a:ln>
                <a:noFill/>
              </a:ln>
              <a:effectLst/>
            </c:spPr>
            <c:extLst>
              <c:ext xmlns:c16="http://schemas.microsoft.com/office/drawing/2014/chart" uri="{C3380CC4-5D6E-409C-BE32-E72D297353CC}">
                <c16:uniqueId val="{00000003-70BC-4BF6-9451-CA74E2ED8523}"/>
              </c:ext>
            </c:extLst>
          </c:dPt>
          <c:dPt>
            <c:idx val="2"/>
            <c:invertIfNegative val="0"/>
            <c:bubble3D val="0"/>
            <c:spPr>
              <a:solidFill>
                <a:sysClr val="window" lastClr="FFFFFF">
                  <a:lumMod val="75000"/>
                </a:sysClr>
              </a:solidFill>
              <a:ln>
                <a:noFill/>
              </a:ln>
              <a:effectLst/>
            </c:spPr>
            <c:extLst>
              <c:ext xmlns:c16="http://schemas.microsoft.com/office/drawing/2014/chart" uri="{C3380CC4-5D6E-409C-BE32-E72D297353CC}">
                <c16:uniqueId val="{00000005-70BC-4BF6-9451-CA74E2ED8523}"/>
              </c:ext>
            </c:extLst>
          </c:dPt>
          <c:dPt>
            <c:idx val="3"/>
            <c:invertIfNegative val="0"/>
            <c:bubble3D val="0"/>
            <c:spPr>
              <a:solidFill>
                <a:srgbClr val="ED7D31"/>
              </a:solidFill>
              <a:ln>
                <a:noFill/>
              </a:ln>
              <a:effectLst/>
            </c:spPr>
            <c:extLst>
              <c:ext xmlns:c16="http://schemas.microsoft.com/office/drawing/2014/chart" uri="{C3380CC4-5D6E-409C-BE32-E72D297353CC}">
                <c16:uniqueId val="{00000007-70BC-4BF6-9451-CA74E2ED8523}"/>
              </c:ext>
            </c:extLst>
          </c:dPt>
          <c:dPt>
            <c:idx val="4"/>
            <c:invertIfNegative val="0"/>
            <c:bubble3D val="0"/>
            <c:spPr>
              <a:solidFill>
                <a:srgbClr val="0000FF"/>
              </a:solidFill>
              <a:ln>
                <a:noFill/>
              </a:ln>
              <a:effectLst/>
            </c:spPr>
            <c:extLst>
              <c:ext xmlns:c16="http://schemas.microsoft.com/office/drawing/2014/chart" uri="{C3380CC4-5D6E-409C-BE32-E72D297353CC}">
                <c16:uniqueId val="{00000009-70BC-4BF6-9451-CA74E2ED8523}"/>
              </c:ext>
            </c:extLst>
          </c:dPt>
          <c:dPt>
            <c:idx val="6"/>
            <c:invertIfNegative val="0"/>
            <c:bubble3D val="0"/>
            <c:spPr>
              <a:solidFill>
                <a:srgbClr val="5DFFE0"/>
              </a:solidFill>
              <a:ln>
                <a:noFill/>
              </a:ln>
              <a:effectLst/>
            </c:spPr>
            <c:extLst>
              <c:ext xmlns:c16="http://schemas.microsoft.com/office/drawing/2014/chart" uri="{C3380CC4-5D6E-409C-BE32-E72D297353CC}">
                <c16:uniqueId val="{0000000B-70BC-4BF6-9451-CA74E2ED8523}"/>
              </c:ext>
            </c:extLst>
          </c:dPt>
          <c:dPt>
            <c:idx val="7"/>
            <c:invertIfNegative val="0"/>
            <c:bubble3D val="0"/>
            <c:spPr>
              <a:solidFill>
                <a:srgbClr val="FFFF00"/>
              </a:solidFill>
              <a:ln>
                <a:noFill/>
              </a:ln>
              <a:effectLst/>
            </c:spPr>
            <c:extLst>
              <c:ext xmlns:c16="http://schemas.microsoft.com/office/drawing/2014/chart" uri="{C3380CC4-5D6E-409C-BE32-E72D297353CC}">
                <c16:uniqueId val="{0000000D-70BC-4BF6-9451-CA74E2ED8523}"/>
              </c:ext>
            </c:extLst>
          </c:dPt>
          <c:dPt>
            <c:idx val="8"/>
            <c:invertIfNegative val="0"/>
            <c:bubble3D val="0"/>
            <c:spPr>
              <a:solidFill>
                <a:sysClr val="window" lastClr="FFFFFF">
                  <a:lumMod val="75000"/>
                </a:sysClr>
              </a:solidFill>
              <a:ln>
                <a:noFill/>
              </a:ln>
              <a:effectLst/>
            </c:spPr>
            <c:extLst>
              <c:ext xmlns:c16="http://schemas.microsoft.com/office/drawing/2014/chart" uri="{C3380CC4-5D6E-409C-BE32-E72D297353CC}">
                <c16:uniqueId val="{0000000F-70BC-4BF6-9451-CA74E2ED8523}"/>
              </c:ext>
            </c:extLst>
          </c:dPt>
          <c:dPt>
            <c:idx val="9"/>
            <c:invertIfNegative val="0"/>
            <c:bubble3D val="0"/>
            <c:spPr>
              <a:solidFill>
                <a:srgbClr val="ED7D31"/>
              </a:solidFill>
              <a:ln>
                <a:noFill/>
              </a:ln>
              <a:effectLst/>
            </c:spPr>
            <c:extLst>
              <c:ext xmlns:c16="http://schemas.microsoft.com/office/drawing/2014/chart" uri="{C3380CC4-5D6E-409C-BE32-E72D297353CC}">
                <c16:uniqueId val="{00000011-70BC-4BF6-9451-CA74E2ED8523}"/>
              </c:ext>
            </c:extLst>
          </c:dPt>
          <c:dPt>
            <c:idx val="10"/>
            <c:invertIfNegative val="0"/>
            <c:bubble3D val="0"/>
            <c:spPr>
              <a:solidFill>
                <a:srgbClr val="0000FF"/>
              </a:solidFill>
              <a:ln>
                <a:noFill/>
              </a:ln>
              <a:effectLst/>
            </c:spPr>
            <c:extLst>
              <c:ext xmlns:c16="http://schemas.microsoft.com/office/drawing/2014/chart" uri="{C3380CC4-5D6E-409C-BE32-E72D297353CC}">
                <c16:uniqueId val="{00000013-70BC-4BF6-9451-CA74E2ED8523}"/>
              </c:ext>
            </c:extLst>
          </c:dPt>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'M2'!$F$30:$F$40</c:f>
              <c:numCache>
                <c:formatCode>0</c:formatCode>
                <c:ptCount val="11"/>
                <c:pt idx="0">
                  <c:v>168.66125416854717</c:v>
                </c:pt>
                <c:pt idx="1">
                  <c:v>174.34628240771519</c:v>
                </c:pt>
                <c:pt idx="2">
                  <c:v>177.628931424135</c:v>
                </c:pt>
                <c:pt idx="3">
                  <c:v>229.77063900000002</c:v>
                </c:pt>
                <c:pt idx="4">
                  <c:v>204.74332379999998</c:v>
                </c:pt>
                <c:pt idx="6">
                  <c:v>56.220418056182396</c:v>
                </c:pt>
                <c:pt idx="7">
                  <c:v>58.115427469238398</c:v>
                </c:pt>
                <c:pt idx="8">
                  <c:v>59.209643808045001</c:v>
                </c:pt>
                <c:pt idx="9">
                  <c:v>153.18042600000001</c:v>
                </c:pt>
                <c:pt idx="10">
                  <c:v>136.4955492</c:v>
                </c:pt>
              </c:numCache>
            </c:numRef>
          </c:val>
          <c:extLst>
            <c:ext xmlns:c16="http://schemas.microsoft.com/office/drawing/2014/chart" uri="{C3380CC4-5D6E-409C-BE32-E72D297353CC}">
              <c16:uniqueId val="{00000014-70BC-4BF6-9451-CA74E2ED8523}"/>
            </c:ext>
          </c:extLst>
        </c:ser>
        <c:dLbls>
          <c:showLegendKey val="0"/>
          <c:showVal val="0"/>
          <c:showCatName val="0"/>
          <c:showSerName val="0"/>
          <c:showPercent val="0"/>
          <c:showBubbleSize val="0"/>
        </c:dLbls>
        <c:gapWidth val="0"/>
        <c:axId val="1359320976"/>
        <c:axId val="1359316384"/>
      </c:barChart>
      <c:catAx>
        <c:axId val="1359320976"/>
        <c:scaling>
          <c:orientation val="minMax"/>
        </c:scaling>
        <c:delete val="1"/>
        <c:axPos val="l"/>
        <c:majorTickMark val="out"/>
        <c:minorTickMark val="none"/>
        <c:tickLblPos val="nextTo"/>
        <c:crossAx val="1359316384"/>
        <c:crosses val="autoZero"/>
        <c:auto val="1"/>
        <c:lblAlgn val="ctr"/>
        <c:lblOffset val="100"/>
        <c:noMultiLvlLbl val="0"/>
      </c:catAx>
      <c:valAx>
        <c:axId val="1359316384"/>
        <c:scaling>
          <c:orientation val="minMax"/>
        </c:scaling>
        <c:delete val="1"/>
        <c:axPos val="b"/>
        <c:numFmt formatCode="0" sourceLinked="1"/>
        <c:majorTickMark val="none"/>
        <c:minorTickMark val="none"/>
        <c:tickLblPos val="nextTo"/>
        <c:crossAx val="1359320976"/>
        <c:crosses val="autoZero"/>
        <c:crossBetween val="between"/>
      </c:valAx>
      <c:spPr>
        <a:noFill/>
        <a:ln>
          <a:noFill/>
        </a:ln>
        <a:effectLst/>
      </c:spPr>
    </c:plotArea>
    <c:plotVisOnly val="1"/>
    <c:dispBlanksAs val="gap"/>
    <c:showDLblsOverMax val="0"/>
    <c:extLst/>
  </c:chart>
  <c:spPr>
    <a:noFill/>
    <a:ln w="38100" cap="flat" cmpd="sng" algn="ctr">
      <a:noFill/>
      <a:round/>
    </a:ln>
    <a:effectLst/>
  </c:spPr>
  <c:txPr>
    <a:bodyPr/>
    <a:lstStyle/>
    <a:p>
      <a:pPr>
        <a:defRPr sz="1100"/>
      </a:pPr>
      <a:endParaRPr lang="LID4096"/>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340267807751834E-2"/>
          <c:y val="3.2342748404392004E-2"/>
          <c:w val="0.3874058872299988"/>
          <c:h val="0.36406655837992763"/>
        </c:manualLayout>
      </c:layout>
      <c:doughnutChart>
        <c:varyColors val="1"/>
        <c:ser>
          <c:idx val="0"/>
          <c:order val="0"/>
          <c:dPt>
            <c:idx val="0"/>
            <c:bubble3D val="0"/>
            <c:spPr>
              <a:solidFill>
                <a:srgbClr val="00FF00"/>
              </a:solidFill>
              <a:ln w="19050">
                <a:solidFill>
                  <a:schemeClr val="lt1"/>
                </a:solidFill>
              </a:ln>
              <a:effectLst/>
            </c:spPr>
            <c:extLst>
              <c:ext xmlns:c16="http://schemas.microsoft.com/office/drawing/2014/chart" uri="{C3380CC4-5D6E-409C-BE32-E72D297353CC}">
                <c16:uniqueId val="{00000001-BD35-4ACB-82A6-691CF736CD90}"/>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BD35-4ACB-82A6-691CF736CD90}"/>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BD35-4ACB-82A6-691CF736CD90}"/>
              </c:ext>
            </c:extLst>
          </c:dPt>
          <c:cat>
            <c:strRef>
              <c:f>'C'!$D$1213:$D$1222</c:f>
              <c:strCache>
                <c:ptCount val="4"/>
                <c:pt idx="0">
                  <c:v>RCH</c:v>
                </c:pt>
                <c:pt idx="1">
                  <c:v>GHB</c:v>
                </c:pt>
                <c:pt idx="2">
                  <c:v>DRN</c:v>
                </c:pt>
                <c:pt idx="3">
                  <c:v>Total</c:v>
                </c:pt>
              </c:strCache>
            </c:strRef>
          </c:cat>
          <c:val>
            <c:numRef>
              <c:f>'C'!$AC$1213:$AC$1221</c:f>
              <c:numCache>
                <c:formatCode>#,##0</c:formatCode>
                <c:ptCount val="3"/>
                <c:pt idx="0">
                  <c:v>438.44441217929</c:v>
                </c:pt>
                <c:pt idx="1">
                  <c:v>4550.9998899999991</c:v>
                </c:pt>
                <c:pt idx="2">
                  <c:v>6.3E-3</c:v>
                </c:pt>
              </c:numCache>
            </c:numRef>
          </c:val>
          <c:extLst>
            <c:ext xmlns:c16="http://schemas.microsoft.com/office/drawing/2014/chart" uri="{C3380CC4-5D6E-409C-BE32-E72D297353CC}">
              <c16:uniqueId val="{00000006-BD35-4ACB-82A6-691CF736CD90}"/>
            </c:ext>
          </c:extLst>
        </c:ser>
        <c:dLbls>
          <c:showLegendKey val="0"/>
          <c:showVal val="0"/>
          <c:showCatName val="0"/>
          <c:showSerName val="0"/>
          <c:showPercent val="0"/>
          <c:showBubbleSize val="0"/>
          <c:showLeaderLines val="1"/>
        </c:dLbls>
        <c:firstSliceAng val="0"/>
        <c:holeSize val="50"/>
      </c:doughnutChart>
      <c:spPr>
        <a:noFill/>
        <a:ln w="6350">
          <a:noFill/>
        </a:ln>
        <a:effectLst/>
      </c:spPr>
    </c:plotArea>
    <c:legend>
      <c:legendPos val="r"/>
      <c:legendEntry>
        <c:idx val="2"/>
        <c:txPr>
          <a:bodyPr rot="0" spcFirstLastPara="1" vertOverflow="ellipsis" vert="horz" wrap="square" anchor="ctr" anchorCtr="1"/>
          <a:lstStyle/>
          <a:p>
            <a:pPr>
              <a:defRPr sz="1500" b="1" i="0" u="none" strike="noStrike" kern="1200" baseline="0">
                <a:solidFill>
                  <a:schemeClr val="tx1">
                    <a:lumMod val="65000"/>
                    <a:lumOff val="35000"/>
                  </a:schemeClr>
                </a:solidFill>
                <a:latin typeface="+mn-lt"/>
                <a:ea typeface="+mn-ea"/>
                <a:cs typeface="+mn-cs"/>
              </a:defRPr>
            </a:pPr>
            <a:endParaRPr lang="LID4096"/>
          </a:p>
        </c:txPr>
      </c:legendEntry>
      <c:layout>
        <c:manualLayout>
          <c:xMode val="edge"/>
          <c:yMode val="edge"/>
          <c:x val="0"/>
          <c:y val="0"/>
          <c:w val="1"/>
          <c:h val="1"/>
        </c:manualLayout>
      </c:layout>
      <c:overlay val="0"/>
      <c:spPr>
        <a:solidFill>
          <a:sysClr val="window" lastClr="FFFFFF"/>
        </a:solidFill>
        <a:ln>
          <a:noFill/>
        </a:ln>
        <a:effectLst/>
      </c:spPr>
      <c:txPr>
        <a:bodyPr rot="0" spcFirstLastPara="1" vertOverflow="ellipsis" vert="horz" wrap="square" anchor="ctr" anchorCtr="1"/>
        <a:lstStyle/>
        <a:p>
          <a:pPr>
            <a:defRPr sz="1500" b="1" i="0" u="none" strike="noStrike" kern="1200" baseline="0">
              <a:solidFill>
                <a:schemeClr val="tx1">
                  <a:lumMod val="65000"/>
                  <a:lumOff val="35000"/>
                </a:schemeClr>
              </a:solidFill>
              <a:latin typeface="+mn-lt"/>
              <a:ea typeface="+mn-ea"/>
              <a:cs typeface="+mn-cs"/>
            </a:defRPr>
          </a:pPr>
          <a:endParaRPr lang="LID4096"/>
        </a:p>
      </c:txPr>
    </c:legend>
    <c:plotVisOnly val="1"/>
    <c:dispBlanksAs val="gap"/>
    <c:showDLblsOverMax val="0"/>
    <c:extLst/>
  </c:chart>
  <c:spPr>
    <a:solidFill>
      <a:schemeClr val="bg1"/>
    </a:solidFill>
    <a:ln w="9525" cap="flat" cmpd="sng" algn="ctr">
      <a:noFill/>
      <a:round/>
    </a:ln>
    <a:effectLst/>
  </c:spPr>
  <c:txPr>
    <a:bodyPr/>
    <a:lstStyle/>
    <a:p>
      <a:pPr>
        <a:defRPr sz="1500" b="1"/>
      </a:pPr>
      <a:endParaRPr lang="LID4096"/>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299122945267103E-2"/>
          <c:y val="0.16595090284441635"/>
          <c:w val="0.88076635847699558"/>
          <c:h val="0.59241028163864395"/>
        </c:manualLayout>
      </c:layout>
      <c:barChart>
        <c:barDir val="col"/>
        <c:grouping val="clustered"/>
        <c:varyColors val="0"/>
        <c:ser>
          <c:idx val="5"/>
          <c:order val="1"/>
          <c:tx>
            <c:strRef>
              <c:f>A!$W$4</c:f>
              <c:strCache>
                <c:ptCount val="1"/>
                <c:pt idx="0">
                  <c:v>ΣWR1</c:v>
                </c:pt>
              </c:strCache>
            </c:strRef>
          </c:tx>
          <c:spPr>
            <a:solidFill>
              <a:srgbClr val="00B050">
                <a:alpha val="20000"/>
              </a:srgbClr>
            </a:solidFill>
            <a:ln>
              <a:noFill/>
              <a:prstDash val="dash"/>
            </a:ln>
          </c:spPr>
          <c:invertIfNegative val="0"/>
          <c:cat>
            <c:strRef>
              <c:f>A!$AI$5:$AI$1200</c:f>
              <c:strCache>
                <c:ptCount val="61"/>
                <c:pt idx="0">
                  <c:v>       _head</c:v>
                </c:pt>
                <c:pt idx="27">
                  <c:v>       _drain</c:v>
                </c:pt>
                <c:pt idx="60">
                  <c:v>       _ghb</c:v>
                </c:pt>
              </c:strCache>
            </c:strRef>
          </c:cat>
          <c:val>
            <c:numRef>
              <c:f>A!$W$5:$W$1200</c:f>
              <c:numCache>
                <c:formatCode>0%</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numCache>
            </c:numRef>
          </c:val>
          <c:extLst>
            <c:ext xmlns:c16="http://schemas.microsoft.com/office/drawing/2014/chart" uri="{C3380CC4-5D6E-409C-BE32-E72D297353CC}">
              <c16:uniqueId val="{00000000-9D02-4A6B-940F-B15F39934915}"/>
            </c:ext>
          </c:extLst>
        </c:ser>
        <c:ser>
          <c:idx val="1"/>
          <c:order val="3"/>
          <c:tx>
            <c:strRef>
              <c:f>A!$Q$4</c:f>
              <c:strCache>
                <c:ptCount val="1"/>
                <c:pt idx="0">
                  <c:v>SD</c:v>
                </c:pt>
              </c:strCache>
            </c:strRef>
          </c:tx>
          <c:spPr>
            <a:solidFill>
              <a:srgbClr val="C5E0B4">
                <a:alpha val="40000"/>
              </a:srgbClr>
            </a:solidFill>
            <a:ln w="3175">
              <a:solidFill>
                <a:sysClr val="windowText" lastClr="000000">
                  <a:alpha val="50000"/>
                </a:sysClr>
              </a:solidFill>
            </a:ln>
          </c:spPr>
          <c:invertIfNegative val="0"/>
          <c:cat>
            <c:strRef>
              <c:f>A!$AI$5:$AI$1200</c:f>
              <c:strCache>
                <c:ptCount val="61"/>
                <c:pt idx="0">
                  <c:v>       _head</c:v>
                </c:pt>
                <c:pt idx="27">
                  <c:v>       _drain</c:v>
                </c:pt>
                <c:pt idx="60">
                  <c:v>       _ghb</c:v>
                </c:pt>
              </c:strCache>
            </c:strRef>
          </c:cat>
          <c:val>
            <c:numRef>
              <c:f>A!$Q$5:$Q$1200</c:f>
              <c:numCache>
                <c:formatCode>0%</c:formatCode>
                <c:ptCount val="81"/>
                <c:pt idx="0">
                  <c:v>9.0671015986102874E-3</c:v>
                </c:pt>
                <c:pt idx="1">
                  <c:v>1.2320465206567825E-2</c:v>
                </c:pt>
                <c:pt idx="2">
                  <c:v>1.5567418625909248E-2</c:v>
                </c:pt>
                <c:pt idx="3">
                  <c:v>1.8302984618579453E-2</c:v>
                </c:pt>
                <c:pt idx="4">
                  <c:v>1.9898256350568161E-2</c:v>
                </c:pt>
                <c:pt idx="5">
                  <c:v>2.0029619523550264E-2</c:v>
                </c:pt>
                <c:pt idx="6">
                  <c:v>1.8607614994544219E-2</c:v>
                </c:pt>
                <c:pt idx="7">
                  <c:v>1.5839900417593606E-2</c:v>
                </c:pt>
                <c:pt idx="8">
                  <c:v>1.2273488466437363E-2</c:v>
                </c:pt>
                <c:pt idx="9">
                  <c:v>8.5699988434487038E-3</c:v>
                </c:pt>
                <c:pt idx="10">
                  <c:v>5.2988735024627684E-3</c:v>
                </c:pt>
                <c:pt idx="11">
                  <c:v>2.7497486571673459E-3</c:v>
                </c:pt>
                <c:pt idx="12">
                  <c:v>1.0283357095633124E-3</c:v>
                </c:pt>
                <c:pt idx="13">
                  <c:v>6.6498025379371753E-5</c:v>
                </c:pt>
                <c:pt idx="14">
                  <c:v>7.6381078499856037E-4</c:v>
                </c:pt>
                <c:pt idx="15">
                  <c:v>2.2795427462580908E-3</c:v>
                </c:pt>
                <c:pt idx="16">
                  <c:v>4.6259005751458672E-3</c:v>
                </c:pt>
                <c:pt idx="17">
                  <c:v>7.8427909749734549E-3</c:v>
                </c:pt>
                <c:pt idx="18">
                  <c:v>1.1435936802143548E-2</c:v>
                </c:pt>
                <c:pt idx="19">
                  <c:v>1.5109610282092352E-2</c:v>
                </c:pt>
                <c:pt idx="20">
                  <c:v>1.8074090396641505E-2</c:v>
                </c:pt>
                <c:pt idx="21">
                  <c:v>1.9847623176601176E-2</c:v>
                </c:pt>
                <c:pt idx="22">
                  <c:v>2.0069173998981397E-2</c:v>
                </c:pt>
                <c:pt idx="23">
                  <c:v>1.8747494830965244E-2</c:v>
                </c:pt>
                <c:pt idx="24">
                  <c:v>1.6242278870033957E-2</c:v>
                </c:pt>
                <c:pt idx="25">
                  <c:v>1.3090432592653399E-2</c:v>
                </c:pt>
                <c:pt idx="26">
                  <c:v>9.7541179798090166E-3</c:v>
                </c:pt>
                <c:pt idx="27">
                  <c:v>6.6711861063074324E-3</c:v>
                </c:pt>
                <c:pt idx="28">
                  <c:v>8.8358418946922947E-3</c:v>
                </c:pt>
                <c:pt idx="29">
                  <c:v>1.1136524294077613E-2</c:v>
                </c:pt>
                <c:pt idx="30">
                  <c:v>1.3347361253150128E-2</c:v>
                </c:pt>
                <c:pt idx="31">
                  <c:v>1.519780973573865E-2</c:v>
                </c:pt>
                <c:pt idx="32">
                  <c:v>1.6423069684859543E-2</c:v>
                </c:pt>
                <c:pt idx="33">
                  <c:v>1.6818021976133815E-2</c:v>
                </c:pt>
                <c:pt idx="34">
                  <c:v>1.628973417934175E-2</c:v>
                </c:pt>
                <c:pt idx="35">
                  <c:v>1.4884525834918387E-2</c:v>
                </c:pt>
                <c:pt idx="36">
                  <c:v>1.2783167332955618E-2</c:v>
                </c:pt>
                <c:pt idx="37">
                  <c:v>1.0261121578643374E-2</c:v>
                </c:pt>
                <c:pt idx="38">
                  <c:v>7.6320516061110753E-3</c:v>
                </c:pt>
                <c:pt idx="39">
                  <c:v>5.1815324573102305E-3</c:v>
                </c:pt>
                <c:pt idx="40">
                  <c:v>3.1171279729276164E-3</c:v>
                </c:pt>
                <c:pt idx="41">
                  <c:v>1.5469059369758332E-3</c:v>
                </c:pt>
                <c:pt idx="42">
                  <c:v>4.7992496054744931E-4</c:v>
                </c:pt>
                <c:pt idx="43">
                  <c:v>1.1712283188687133E-4</c:v>
                </c:pt>
                <c:pt idx="44">
                  <c:v>1.8787974902054378E-4</c:v>
                </c:pt>
                <c:pt idx="45">
                  <c:v>4.7993328264430622E-4</c:v>
                </c:pt>
                <c:pt idx="46">
                  <c:v>1.546827160072073E-3</c:v>
                </c:pt>
                <c:pt idx="47">
                  <c:v>3.1171827663694762E-3</c:v>
                </c:pt>
                <c:pt idx="48">
                  <c:v>5.181418246883022E-3</c:v>
                </c:pt>
                <c:pt idx="49">
                  <c:v>7.6323098428357954E-3</c:v>
                </c:pt>
                <c:pt idx="50">
                  <c:v>1.0261436840763557E-2</c:v>
                </c:pt>
                <c:pt idx="51">
                  <c:v>1.278312007483676E-2</c:v>
                </c:pt>
                <c:pt idx="52">
                  <c:v>1.488468722194203E-2</c:v>
                </c:pt>
                <c:pt idx="53">
                  <c:v>1.628975390677748E-2</c:v>
                </c:pt>
                <c:pt idx="54">
                  <c:v>1.6818020106508774E-2</c:v>
                </c:pt>
                <c:pt idx="55">
                  <c:v>1.6423069684859543E-2</c:v>
                </c:pt>
                <c:pt idx="56">
                  <c:v>1.5198078178844393E-2</c:v>
                </c:pt>
                <c:pt idx="57">
                  <c:v>1.3347091224362503E-2</c:v>
                </c:pt>
                <c:pt idx="58">
                  <c:v>1.113654727629808E-2</c:v>
                </c:pt>
                <c:pt idx="59">
                  <c:v>8.8360004368687045E-3</c:v>
                </c:pt>
                <c:pt idx="60">
                  <c:v>1.2097910143564237E-2</c:v>
                </c:pt>
                <c:pt idx="61">
                  <c:v>1.7559402764909474E-2</c:v>
                </c:pt>
                <c:pt idx="62">
                  <c:v>2.2555294229700193E-2</c:v>
                </c:pt>
                <c:pt idx="63">
                  <c:v>2.5535056977767649E-2</c:v>
                </c:pt>
                <c:pt idx="64">
                  <c:v>2.5467850555531312E-2</c:v>
                </c:pt>
                <c:pt idx="65">
                  <c:v>2.2193145037259991E-2</c:v>
                </c:pt>
                <c:pt idx="66">
                  <c:v>1.6649354361285052E-2</c:v>
                </c:pt>
                <c:pt idx="67">
                  <c:v>1.0509684146157201E-2</c:v>
                </c:pt>
                <c:pt idx="68">
                  <c:v>5.3693983296022952E-3</c:v>
                </c:pt>
                <c:pt idx="69">
                  <c:v>1.9079657219845155E-3</c:v>
                </c:pt>
                <c:pt idx="70">
                  <c:v>1.0637098808897838E-4</c:v>
                </c:pt>
                <c:pt idx="71">
                  <c:v>1.395645396543262E-3</c:v>
                </c:pt>
                <c:pt idx="72">
                  <c:v>4.4655448754875818E-3</c:v>
                </c:pt>
                <c:pt idx="73">
                  <c:v>9.2410672930308083E-3</c:v>
                </c:pt>
                <c:pt idx="74">
                  <c:v>1.5276929913829449E-2</c:v>
                </c:pt>
                <c:pt idx="75">
                  <c:v>2.1116159662370678E-2</c:v>
                </c:pt>
                <c:pt idx="76">
                  <c:v>2.499882967645561E-2</c:v>
                </c:pt>
                <c:pt idx="77">
                  <c:v>2.5825512703346317E-2</c:v>
                </c:pt>
                <c:pt idx="78">
                  <c:v>2.3406714507143853E-2</c:v>
                </c:pt>
                <c:pt idx="79">
                  <c:v>1.869358167360561E-2</c:v>
                </c:pt>
                <c:pt idx="80">
                  <c:v>1.3279086854192178E-2</c:v>
                </c:pt>
              </c:numCache>
            </c:numRef>
          </c:val>
          <c:extLst>
            <c:ext xmlns:c16="http://schemas.microsoft.com/office/drawing/2014/chart" uri="{C3380CC4-5D6E-409C-BE32-E72D297353CC}">
              <c16:uniqueId val="{00000001-9D02-4A6B-940F-B15F39934915}"/>
            </c:ext>
          </c:extLst>
        </c:ser>
        <c:ser>
          <c:idx val="4"/>
          <c:order val="4"/>
          <c:tx>
            <c:strRef>
              <c:f>A!$AK$3</c:f>
              <c:strCache>
                <c:ptCount val="1"/>
                <c:pt idx="0">
                  <c:v>Balance</c:v>
                </c:pt>
              </c:strCache>
            </c:strRef>
          </c:tx>
          <c:spPr>
            <a:solidFill>
              <a:srgbClr val="FFE5FF">
                <a:alpha val="50196"/>
              </a:srgbClr>
            </a:solidFill>
            <a:ln w="3175">
              <a:solidFill>
                <a:srgbClr val="0D0D0D"/>
              </a:solidFill>
              <a:prstDash val="solid"/>
            </a:ln>
          </c:spPr>
          <c:invertIfNegative val="0"/>
          <c:cat>
            <c:strRef>
              <c:f>A!$AI$5:$AI$1200</c:f>
              <c:strCache>
                <c:ptCount val="61"/>
                <c:pt idx="0">
                  <c:v>       _head</c:v>
                </c:pt>
                <c:pt idx="27">
                  <c:v>       _drain</c:v>
                </c:pt>
                <c:pt idx="60">
                  <c:v>       _ghb</c:v>
                </c:pt>
              </c:strCache>
            </c:strRef>
          </c:cat>
          <c:val>
            <c:numRef>
              <c:f>A!$AK$5:$AK$1200</c:f>
              <c:numCache>
                <c:formatCode>0%</c:formatCode>
                <c:ptCount val="81"/>
                <c:pt idx="0">
                  <c:v>1.0945439775920479E-6</c:v>
                </c:pt>
                <c:pt idx="1">
                  <c:v>2.0209262485461473E-6</c:v>
                </c:pt>
                <c:pt idx="2">
                  <c:v>3.2264835856136063E-6</c:v>
                </c:pt>
                <c:pt idx="3">
                  <c:v>4.4600536307421648E-6</c:v>
                </c:pt>
                <c:pt idx="4">
                  <c:v>5.2714039144414554E-6</c:v>
                </c:pt>
                <c:pt idx="5">
                  <c:v>5.3412345650296958E-6</c:v>
                </c:pt>
                <c:pt idx="6">
                  <c:v>4.609753202635299E-6</c:v>
                </c:pt>
                <c:pt idx="7">
                  <c:v>3.3404205394103937E-6</c:v>
                </c:pt>
                <c:pt idx="8">
                  <c:v>2.0055444372716425E-6</c:v>
                </c:pt>
                <c:pt idx="9">
                  <c:v>9.7781743825912212E-7</c:v>
                </c:pt>
                <c:pt idx="10">
                  <c:v>3.7382070773027254E-7</c:v>
                </c:pt>
                <c:pt idx="11">
                  <c:v>1.0066586942604404E-7</c:v>
                </c:pt>
                <c:pt idx="12">
                  <c:v>1.4078814471831023E-8</c:v>
                </c:pt>
                <c:pt idx="13">
                  <c:v>5.8872672416268075E-11</c:v>
                </c:pt>
                <c:pt idx="14">
                  <c:v>7.7672596645170034E-9</c:v>
                </c:pt>
                <c:pt idx="15">
                  <c:v>6.9181780112535738E-8</c:v>
                </c:pt>
                <c:pt idx="16">
                  <c:v>2.8489763228179781E-7</c:v>
                </c:pt>
                <c:pt idx="17">
                  <c:v>8.1891256039356903E-7</c:v>
                </c:pt>
                <c:pt idx="18">
                  <c:v>1.7411642633191381E-6</c:v>
                </c:pt>
                <c:pt idx="19">
                  <c:v>3.0395044056429625E-6</c:v>
                </c:pt>
                <c:pt idx="20">
                  <c:v>4.3491977193233935E-6</c:v>
                </c:pt>
                <c:pt idx="21">
                  <c:v>5.244610780476065E-6</c:v>
                </c:pt>
                <c:pt idx="22">
                  <c:v>5.3623511258078688E-6</c:v>
                </c:pt>
                <c:pt idx="23">
                  <c:v>4.6793198998206289E-6</c:v>
                </c:pt>
                <c:pt idx="24">
                  <c:v>3.5122884625657457E-6</c:v>
                </c:pt>
                <c:pt idx="25">
                  <c:v>2.2814147701574125E-6</c:v>
                </c:pt>
                <c:pt idx="26">
                  <c:v>1.2666955942385334E-6</c:v>
                </c:pt>
                <c:pt idx="27">
                  <c:v>1.0910983010642783E-2</c:v>
                </c:pt>
                <c:pt idx="28">
                  <c:v>1.9140515895622764E-2</c:v>
                </c:pt>
                <c:pt idx="29">
                  <c:v>3.0405846903284888E-2</c:v>
                </c:pt>
                <c:pt idx="30">
                  <c:v>4.3676577220209074E-2</c:v>
                </c:pt>
                <c:pt idx="31">
                  <c:v>5.6626507023901422E-2</c:v>
                </c:pt>
                <c:pt idx="32">
                  <c:v>6.612511466425286E-2</c:v>
                </c:pt>
                <c:pt idx="33">
                  <c:v>6.9343793782139188E-2</c:v>
                </c:pt>
                <c:pt idx="34">
                  <c:v>6.5055761033280146E-2</c:v>
                </c:pt>
                <c:pt idx="35">
                  <c:v>5.431599945202583E-2</c:v>
                </c:pt>
                <c:pt idx="36">
                  <c:v>4.0062192615631237E-2</c:v>
                </c:pt>
                <c:pt idx="37">
                  <c:v>2.5813532092517071E-2</c:v>
                </c:pt>
                <c:pt idx="38">
                  <c:v>1.428039970613202E-2</c:v>
                </c:pt>
                <c:pt idx="39">
                  <c:v>6.5822475678993823E-3</c:v>
                </c:pt>
                <c:pt idx="40">
                  <c:v>2.3821386295720492E-3</c:v>
                </c:pt>
                <c:pt idx="41">
                  <c:v>5.8665878624633745E-4</c:v>
                </c:pt>
                <c:pt idx="42">
                  <c:v>5.6468264793573274E-5</c:v>
                </c:pt>
                <c:pt idx="43">
                  <c:v>3.3631086337502488E-6</c:v>
                </c:pt>
                <c:pt idx="44">
                  <c:v>8.6540163138123214E-6</c:v>
                </c:pt>
                <c:pt idx="45">
                  <c:v>5.6470223176579037E-5</c:v>
                </c:pt>
                <c:pt idx="46">
                  <c:v>5.8659903602510546E-4</c:v>
                </c:pt>
                <c:pt idx="47">
                  <c:v>2.3822223776393966E-3</c:v>
                </c:pt>
                <c:pt idx="48">
                  <c:v>6.5819574016106209E-3</c:v>
                </c:pt>
                <c:pt idx="49">
                  <c:v>1.4281366100550384E-2</c:v>
                </c:pt>
                <c:pt idx="50">
                  <c:v>2.5815118303889887E-2</c:v>
                </c:pt>
                <c:pt idx="51">
                  <c:v>4.0061896404166381E-2</c:v>
                </c:pt>
                <c:pt idx="52">
                  <c:v>5.4317177312188471E-2</c:v>
                </c:pt>
                <c:pt idx="53">
                  <c:v>6.5055918602962684E-2</c:v>
                </c:pt>
                <c:pt idx="54">
                  <c:v>6.9343778364525141E-2</c:v>
                </c:pt>
                <c:pt idx="55">
                  <c:v>6.612511466425286E-2</c:v>
                </c:pt>
                <c:pt idx="56">
                  <c:v>5.6628507460796902E-2</c:v>
                </c:pt>
                <c:pt idx="57">
                  <c:v>4.3674810007398979E-2</c:v>
                </c:pt>
                <c:pt idx="58">
                  <c:v>3.0405972399279807E-2</c:v>
                </c:pt>
                <c:pt idx="59">
                  <c:v>1.9141202781220924E-2</c:v>
                </c:pt>
                <c:pt idx="60">
                  <c:v>2.3042562354795823E-6</c:v>
                </c:pt>
                <c:pt idx="61">
                  <c:v>4.8543327586537323E-6</c:v>
                </c:pt>
                <c:pt idx="62">
                  <c:v>8.0095304343713708E-6</c:v>
                </c:pt>
                <c:pt idx="63">
                  <c:v>1.0265585510256328E-5</c:v>
                </c:pt>
                <c:pt idx="64">
                  <c:v>1.0211620063929134E-5</c:v>
                </c:pt>
                <c:pt idx="65">
                  <c:v>7.7543922409012554E-6</c:v>
                </c:pt>
                <c:pt idx="66">
                  <c:v>4.364202121545048E-6</c:v>
                </c:pt>
                <c:pt idx="67">
                  <c:v>1.7389591922684866E-6</c:v>
                </c:pt>
                <c:pt idx="68">
                  <c:v>4.5390117724005813E-7</c:v>
                </c:pt>
                <c:pt idx="69">
                  <c:v>5.731274353687431E-8</c:v>
                </c:pt>
                <c:pt idx="70">
                  <c:v>1.781379496536522E-10</c:v>
                </c:pt>
                <c:pt idx="71">
                  <c:v>3.0666219313267431E-8</c:v>
                </c:pt>
                <c:pt idx="72">
                  <c:v>3.1394890926625368E-7</c:v>
                </c:pt>
                <c:pt idx="73">
                  <c:v>1.344479943513126E-6</c:v>
                </c:pt>
                <c:pt idx="74">
                  <c:v>3.674364486150846E-6</c:v>
                </c:pt>
                <c:pt idx="75">
                  <c:v>7.0200456557349483E-6</c:v>
                </c:pt>
                <c:pt idx="76">
                  <c:v>9.8389650439436604E-6</c:v>
                </c:pt>
                <c:pt idx="77">
                  <c:v>1.0500451339963848E-5</c:v>
                </c:pt>
                <c:pt idx="78">
                  <c:v>8.6256330499136267E-6</c:v>
                </c:pt>
                <c:pt idx="79">
                  <c:v>5.5016771563874252E-6</c:v>
                </c:pt>
                <c:pt idx="80">
                  <c:v>2.7761727396837556E-6</c:v>
                </c:pt>
              </c:numCache>
            </c:numRef>
          </c:val>
          <c:extLst>
            <c:ext xmlns:c16="http://schemas.microsoft.com/office/drawing/2014/chart" uri="{C3380CC4-5D6E-409C-BE32-E72D297353CC}">
              <c16:uniqueId val="{00000002-9D02-4A6B-940F-B15F39934915}"/>
            </c:ext>
          </c:extLst>
        </c:ser>
        <c:dLbls>
          <c:showLegendKey val="0"/>
          <c:showVal val="0"/>
          <c:showCatName val="0"/>
          <c:showSerName val="0"/>
          <c:showPercent val="0"/>
          <c:showBubbleSize val="0"/>
        </c:dLbls>
        <c:gapWidth val="23"/>
        <c:overlap val="100"/>
        <c:axId val="397011871"/>
        <c:axId val="397029231"/>
      </c:barChart>
      <c:barChart>
        <c:barDir val="col"/>
        <c:grouping val="clustered"/>
        <c:varyColors val="0"/>
        <c:ser>
          <c:idx val="0"/>
          <c:order val="0"/>
          <c:tx>
            <c:strRef>
              <c:f>A!$M$3</c:f>
              <c:strCache>
                <c:ptCount val="1"/>
                <c:pt idx="0">
                  <c:v>Difference</c:v>
                </c:pt>
              </c:strCache>
            </c:strRef>
          </c:tx>
          <c:spPr>
            <a:solidFill>
              <a:srgbClr val="D9D9D9">
                <a:alpha val="40000"/>
              </a:srgbClr>
            </a:solidFill>
            <a:ln w="3175">
              <a:solidFill>
                <a:sysClr val="windowText" lastClr="000000"/>
              </a:solidFill>
            </a:ln>
            <a:effectLst/>
          </c:spPr>
          <c:invertIfNegative val="0"/>
          <c:cat>
            <c:strRef>
              <c:f>A!$AH$5:$AH$1200</c:f>
              <c:strCache>
                <c:ptCount val="81"/>
                <c:pt idx="0">
                  <c:v>↓↓↓</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c:v>
                </c:pt>
                <c:pt idx="28">
                  <c:v>2</c:v>
                </c:pt>
                <c:pt idx="29">
                  <c:v>3</c:v>
                </c:pt>
                <c:pt idx="30">
                  <c:v>4</c:v>
                </c:pt>
                <c:pt idx="31">
                  <c:v>5</c:v>
                </c:pt>
                <c:pt idx="32">
                  <c:v>6</c:v>
                </c:pt>
                <c:pt idx="33">
                  <c:v>7</c:v>
                </c:pt>
                <c:pt idx="34">
                  <c:v>8</c:v>
                </c:pt>
                <c:pt idx="35">
                  <c:v>9</c:v>
                </c:pt>
                <c:pt idx="36">
                  <c:v>10</c:v>
                </c:pt>
                <c:pt idx="37">
                  <c:v>11</c:v>
                </c:pt>
                <c:pt idx="38">
                  <c:v>12</c:v>
                </c:pt>
                <c:pt idx="39">
                  <c:v>13</c:v>
                </c:pt>
                <c:pt idx="40">
                  <c:v>14</c:v>
                </c:pt>
                <c:pt idx="41">
                  <c:v>15</c:v>
                </c:pt>
                <c:pt idx="42">
                  <c:v>16</c:v>
                </c:pt>
                <c:pt idx="43">
                  <c:v>17</c:v>
                </c:pt>
                <c:pt idx="44">
                  <c:v>18</c:v>
                </c:pt>
                <c:pt idx="45">
                  <c:v>19</c:v>
                </c:pt>
                <c:pt idx="46">
                  <c:v>20</c:v>
                </c:pt>
                <c:pt idx="47">
                  <c:v>21</c:v>
                </c:pt>
                <c:pt idx="48">
                  <c:v>22</c:v>
                </c:pt>
                <c:pt idx="49">
                  <c:v>23</c:v>
                </c:pt>
                <c:pt idx="50">
                  <c:v>24</c:v>
                </c:pt>
                <c:pt idx="51">
                  <c:v>25</c:v>
                </c:pt>
                <c:pt idx="52">
                  <c:v>26</c:v>
                </c:pt>
                <c:pt idx="53">
                  <c:v>27</c:v>
                </c:pt>
                <c:pt idx="54">
                  <c:v>28</c:v>
                </c:pt>
                <c:pt idx="55">
                  <c:v>29</c:v>
                </c:pt>
                <c:pt idx="56">
                  <c:v>30</c:v>
                </c:pt>
                <c:pt idx="57">
                  <c:v>31</c:v>
                </c:pt>
                <c:pt idx="58">
                  <c:v>32</c:v>
                </c:pt>
                <c:pt idx="59">
                  <c:v>33</c:v>
                </c:pt>
                <c:pt idx="60">
                  <c:v>↓↓↓</c:v>
                </c:pt>
                <c:pt idx="61">
                  <c:v>35</c:v>
                </c:pt>
                <c:pt idx="62">
                  <c:v>36</c:v>
                </c:pt>
                <c:pt idx="63">
                  <c:v>37</c:v>
                </c:pt>
                <c:pt idx="64">
                  <c:v>38</c:v>
                </c:pt>
                <c:pt idx="65">
                  <c:v>39</c:v>
                </c:pt>
                <c:pt idx="66">
                  <c:v>40</c:v>
                </c:pt>
                <c:pt idx="67">
                  <c:v>41</c:v>
                </c:pt>
                <c:pt idx="68">
                  <c:v>42</c:v>
                </c:pt>
                <c:pt idx="69">
                  <c:v>43</c:v>
                </c:pt>
                <c:pt idx="70">
                  <c:v>44</c:v>
                </c:pt>
                <c:pt idx="71">
                  <c:v>45</c:v>
                </c:pt>
                <c:pt idx="72">
                  <c:v>46</c:v>
                </c:pt>
                <c:pt idx="73">
                  <c:v>47</c:v>
                </c:pt>
                <c:pt idx="74">
                  <c:v>48</c:v>
                </c:pt>
                <c:pt idx="75">
                  <c:v>49</c:v>
                </c:pt>
                <c:pt idx="76">
                  <c:v>50</c:v>
                </c:pt>
                <c:pt idx="77">
                  <c:v>51</c:v>
                </c:pt>
                <c:pt idx="78">
                  <c:v>52</c:v>
                </c:pt>
                <c:pt idx="79">
                  <c:v>53</c:v>
                </c:pt>
                <c:pt idx="80">
                  <c:v>54</c:v>
                </c:pt>
              </c:strCache>
            </c:strRef>
          </c:cat>
          <c:val>
            <c:numRef>
              <c:f>A!$O$5:$O$1200</c:f>
              <c:numCache>
                <c:formatCode>#,##0.00</c:formatCode>
                <c:ptCount val="81"/>
                <c:pt idx="0">
                  <c:v>-7.1996311259441406</c:v>
                </c:pt>
                <c:pt idx="1">
                  <c:v>-6.6512603196908451</c:v>
                </c:pt>
                <c:pt idx="2">
                  <c:v>-6.1034384331635305</c:v>
                </c:pt>
                <c:pt idx="3">
                  <c:v>-5.5484805901984879</c:v>
                </c:pt>
                <c:pt idx="4">
                  <c:v>-5.0055989812049848</c:v>
                </c:pt>
                <c:pt idx="5">
                  <c:v>-4.4495432987879839</c:v>
                </c:pt>
                <c:pt idx="6">
                  <c:v>-3.90775952924644</c:v>
                </c:pt>
                <c:pt idx="7">
                  <c:v>-3.3555462849112918</c:v>
                </c:pt>
                <c:pt idx="8">
                  <c:v>-2.8033330405761441</c:v>
                </c:pt>
                <c:pt idx="9">
                  <c:v>-2.2538643948708934</c:v>
                </c:pt>
                <c:pt idx="10">
                  <c:v>-1.7098849464254311</c:v>
                </c:pt>
                <c:pt idx="11">
                  <c:v>-1.1631608993500753</c:v>
                </c:pt>
                <c:pt idx="12">
                  <c:v>-0.61094765501492732</c:v>
                </c:pt>
                <c:pt idx="13">
                  <c:v>-5.928333040575974E-2</c:v>
                </c:pt>
                <c:pt idx="14">
                  <c:v>-0.49238099420341019</c:v>
                </c:pt>
                <c:pt idx="15">
                  <c:v>-1.0363604426488688</c:v>
                </c:pt>
                <c:pt idx="16">
                  <c:v>-1.5814377305462881</c:v>
                </c:pt>
                <c:pt idx="17">
                  <c:v>-2.1407869313191674</c:v>
                </c:pt>
                <c:pt idx="18">
                  <c:v>-2.6803750219567921</c:v>
                </c:pt>
                <c:pt idx="19">
                  <c:v>-3.2353328649218347</c:v>
                </c:pt>
                <c:pt idx="20">
                  <c:v>-3.7809590725452327</c:v>
                </c:pt>
                <c:pt idx="21">
                  <c:v>-4.3320744774284226</c:v>
                </c:pt>
                <c:pt idx="22">
                  <c:v>-4.8804452836817172</c:v>
                </c:pt>
                <c:pt idx="23">
                  <c:v>-5.4332074477428423</c:v>
                </c:pt>
                <c:pt idx="24">
                  <c:v>-5.9804804145441786</c:v>
                </c:pt>
                <c:pt idx="25">
                  <c:v>-6.5244598629896373</c:v>
                </c:pt>
                <c:pt idx="26">
                  <c:v>-7.0799666256806617</c:v>
                </c:pt>
                <c:pt idx="27">
                  <c:v>-6.3508220733224983</c:v>
                </c:pt>
                <c:pt idx="28">
                  <c:v>-5.946341490053026</c:v>
                </c:pt>
                <c:pt idx="29">
                  <c:v>-5.5418204558936655</c:v>
                </c:pt>
                <c:pt idx="30">
                  <c:v>-5.1372630159334038</c:v>
                </c:pt>
                <c:pt idx="31">
                  <c:v>-4.7328228835538217</c:v>
                </c:pt>
                <c:pt idx="32">
                  <c:v>-4.3282937592164821</c:v>
                </c:pt>
                <c:pt idx="33">
                  <c:v>-3.9238091308580221</c:v>
                </c:pt>
                <c:pt idx="34">
                  <c:v>-3.5192719163427055</c:v>
                </c:pt>
                <c:pt idx="35">
                  <c:v>-3.1147508821833449</c:v>
                </c:pt>
                <c:pt idx="36">
                  <c:v>-2.7102905243588178</c:v>
                </c:pt>
                <c:pt idx="37">
                  <c:v>-2.3057209491315902</c:v>
                </c:pt>
                <c:pt idx="38">
                  <c:v>-1.9011999149722296</c:v>
                </c:pt>
                <c:pt idx="39">
                  <c:v>-1.4967476473256804</c:v>
                </c:pt>
                <c:pt idx="40">
                  <c:v>-1.092206387721375</c:v>
                </c:pt>
                <c:pt idx="41">
                  <c:v>-0.68770962409594794</c:v>
                </c:pt>
                <c:pt idx="42">
                  <c:v>-0.28317645466962038</c:v>
                </c:pt>
                <c:pt idx="43">
                  <c:v>-8.0966501202301575E-2</c:v>
                </c:pt>
                <c:pt idx="44">
                  <c:v>-0.12532494705484129</c:v>
                </c:pt>
                <c:pt idx="45">
                  <c:v>-0.28318049975860932</c:v>
                </c:pt>
                <c:pt idx="46">
                  <c:v>-0.68768535356201432</c:v>
                </c:pt>
                <c:pt idx="47">
                  <c:v>-1.0922185229883419</c:v>
                </c:pt>
                <c:pt idx="48">
                  <c:v>-1.4967274218807358</c:v>
                </c:pt>
                <c:pt idx="49">
                  <c:v>-1.9012403658621186</c:v>
                </c:pt>
                <c:pt idx="50">
                  <c:v>-2.3057694901994572</c:v>
                </c:pt>
                <c:pt idx="51">
                  <c:v>-2.71028243418084</c:v>
                </c:pt>
                <c:pt idx="52">
                  <c:v>-3.1147872879842451</c:v>
                </c:pt>
                <c:pt idx="53">
                  <c:v>-3.5192800065206837</c:v>
                </c:pt>
                <c:pt idx="54">
                  <c:v>-3.9237969955910548</c:v>
                </c:pt>
                <c:pt idx="55">
                  <c:v>-4.3282937592164821</c:v>
                </c:pt>
                <c:pt idx="56">
                  <c:v>-4.7327541170410097</c:v>
                </c:pt>
                <c:pt idx="57">
                  <c:v>-5.1373156020902604</c:v>
                </c:pt>
                <c:pt idx="58">
                  <c:v>-5.5418164108046755</c:v>
                </c:pt>
                <c:pt idx="59">
                  <c:v>-5.9463131744301041</c:v>
                </c:pt>
                <c:pt idx="60">
                  <c:v>-9.1841648570312273</c:v>
                </c:pt>
                <c:pt idx="61">
                  <c:v>-8.2719268755849118</c:v>
                </c:pt>
                <c:pt idx="62">
                  <c:v>-7.3605974977057729</c:v>
                </c:pt>
                <c:pt idx="63">
                  <c:v>-6.4683487947373637</c:v>
                </c:pt>
                <c:pt idx="64">
                  <c:v>-5.5424817597833842</c:v>
                </c:pt>
                <c:pt idx="65">
                  <c:v>-4.6438728318447344</c:v>
                </c:pt>
                <c:pt idx="66">
                  <c:v>-3.7325434539655991</c:v>
                </c:pt>
                <c:pt idx="67">
                  <c:v>-2.818488265384929</c:v>
                </c:pt>
                <c:pt idx="68">
                  <c:v>-1.9153363196103896</c:v>
                </c:pt>
                <c:pt idx="69">
                  <c:v>-1.0094585631343156</c:v>
                </c:pt>
                <c:pt idx="70">
                  <c:v>-9.3586167419288935E-2</c:v>
                </c:pt>
                <c:pt idx="71">
                  <c:v>-0.81501739975831566</c:v>
                </c:pt>
                <c:pt idx="72">
                  <c:v>-1.7190779491000305</c:v>
                </c:pt>
                <c:pt idx="73">
                  <c:v>-2.6167782734715055</c:v>
                </c:pt>
                <c:pt idx="74">
                  <c:v>-3.5299248584849994</c:v>
                </c:pt>
                <c:pt idx="75">
                  <c:v>-4.4439800470656685</c:v>
                </c:pt>
                <c:pt idx="76">
                  <c:v>-5.3444061821386741</c:v>
                </c:pt>
                <c:pt idx="77">
                  <c:v>-6.259369974286523</c:v>
                </c:pt>
                <c:pt idx="78">
                  <c:v>-7.1679735414641277</c:v>
                </c:pt>
                <c:pt idx="79">
                  <c:v>-8.081120126477618</c:v>
                </c:pt>
                <c:pt idx="80">
                  <c:v>-8.9815462615506263</c:v>
                </c:pt>
              </c:numCache>
            </c:numRef>
          </c:val>
          <c:extLst>
            <c:ext xmlns:c16="http://schemas.microsoft.com/office/drawing/2014/chart" uri="{C3380CC4-5D6E-409C-BE32-E72D297353CC}">
              <c16:uniqueId val="{00000003-9D02-4A6B-940F-B15F39934915}"/>
            </c:ext>
          </c:extLst>
        </c:ser>
        <c:dLbls>
          <c:showLegendKey val="0"/>
          <c:showVal val="0"/>
          <c:showCatName val="0"/>
          <c:showSerName val="0"/>
          <c:showPercent val="0"/>
          <c:showBubbleSize val="0"/>
        </c:dLbls>
        <c:gapWidth val="0"/>
        <c:overlap val="-16"/>
        <c:axId val="2095292975"/>
        <c:axId val="42560128"/>
      </c:barChart>
      <c:lineChart>
        <c:grouping val="standard"/>
        <c:varyColors val="0"/>
        <c:ser>
          <c:idx val="3"/>
          <c:order val="2"/>
          <c:tx>
            <c:strRef>
              <c:f>A!$Z$4</c:f>
              <c:strCache>
                <c:ptCount val="1"/>
                <c:pt idx="0">
                  <c:v>Beta</c:v>
                </c:pt>
              </c:strCache>
            </c:strRef>
          </c:tx>
          <c:spPr>
            <a:ln w="25400">
              <a:solidFill>
                <a:srgbClr val="FFA7FF"/>
              </a:solidFill>
            </a:ln>
          </c:spPr>
          <c:marker>
            <c:symbol val="none"/>
          </c:marker>
          <c:cat>
            <c:strRef>
              <c:f>A!$AI$5:$AI$1200</c:f>
              <c:strCache>
                <c:ptCount val="61"/>
                <c:pt idx="0">
                  <c:v>       _head</c:v>
                </c:pt>
                <c:pt idx="27">
                  <c:v>       _drain</c:v>
                </c:pt>
                <c:pt idx="60">
                  <c:v>       _ghb</c:v>
                </c:pt>
              </c:strCache>
            </c:strRef>
          </c:cat>
          <c:val>
            <c:numRef>
              <c:f>A!$AA$5:$AA$1200</c:f>
              <c:numCache>
                <c:formatCode>0%</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numCache>
            </c:numRef>
          </c:val>
          <c:smooth val="0"/>
          <c:extLst>
            <c:ext xmlns:c16="http://schemas.microsoft.com/office/drawing/2014/chart" uri="{C3380CC4-5D6E-409C-BE32-E72D297353CC}">
              <c16:uniqueId val="{00000004-9D02-4A6B-940F-B15F39934915}"/>
            </c:ext>
          </c:extLst>
        </c:ser>
        <c:ser>
          <c:idx val="2"/>
          <c:order val="5"/>
          <c:tx>
            <c:strRef>
              <c:f>A!$AF$4</c:f>
              <c:strCache>
                <c:ptCount val="1"/>
                <c:pt idx="0">
                  <c:v>SEO</c:v>
                </c:pt>
              </c:strCache>
            </c:strRef>
          </c:tx>
          <c:spPr>
            <a:ln w="9525">
              <a:solidFill>
                <a:srgbClr val="ED7D31"/>
              </a:solidFill>
              <a:prstDash val="dash"/>
            </a:ln>
            <a:effectLst/>
          </c:spPr>
          <c:marker>
            <c:symbol val="none"/>
          </c:marker>
          <c:cat>
            <c:strRef>
              <c:f>A!$AI$5:$AI$1200</c:f>
              <c:strCache>
                <c:ptCount val="61"/>
                <c:pt idx="0">
                  <c:v>       _head</c:v>
                </c:pt>
                <c:pt idx="27">
                  <c:v>       _drain</c:v>
                </c:pt>
                <c:pt idx="60">
                  <c:v>       _ghb</c:v>
                </c:pt>
              </c:strCache>
            </c:strRef>
          </c:cat>
          <c:val>
            <c:numRef>
              <c:f>A!$AG$5:$AG$1200</c:f>
              <c:numCache>
                <c:formatCode>0%</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numCache>
            </c:numRef>
          </c:val>
          <c:smooth val="0"/>
          <c:extLst>
            <c:ext xmlns:c16="http://schemas.microsoft.com/office/drawing/2014/chart" uri="{C3380CC4-5D6E-409C-BE32-E72D297353CC}">
              <c16:uniqueId val="{00000005-9D02-4A6B-940F-B15F39934915}"/>
            </c:ext>
          </c:extLst>
        </c:ser>
        <c:dLbls>
          <c:showLegendKey val="0"/>
          <c:showVal val="0"/>
          <c:showCatName val="0"/>
          <c:showSerName val="0"/>
          <c:showPercent val="0"/>
          <c:showBubbleSize val="0"/>
        </c:dLbls>
        <c:marker val="1"/>
        <c:smooth val="0"/>
        <c:axId val="397011871"/>
        <c:axId val="397029231"/>
      </c:lineChart>
      <c:valAx>
        <c:axId val="397029231"/>
        <c:scaling>
          <c:orientation val="maxMin"/>
        </c:scaling>
        <c:delete val="0"/>
        <c:axPos val="r"/>
        <c:majorGridlines>
          <c:spPr>
            <a:ln w="3175">
              <a:solidFill>
                <a:sysClr val="windowText" lastClr="000000">
                  <a:tint val="75000"/>
                  <a:alpha val="40000"/>
                </a:sysClr>
              </a:solidFill>
            </a:ln>
          </c:spPr>
        </c:majorGridlines>
        <c:numFmt formatCode="0%" sourceLinked="0"/>
        <c:majorTickMark val="none"/>
        <c:minorTickMark val="none"/>
        <c:tickLblPos val="high"/>
        <c:spPr>
          <a:ln w="3175">
            <a:solidFill>
              <a:sysClr val="window" lastClr="FFFFFF">
                <a:lumMod val="85000"/>
              </a:sysClr>
            </a:solidFill>
          </a:ln>
        </c:spPr>
        <c:txPr>
          <a:bodyPr/>
          <a:lstStyle/>
          <a:p>
            <a:pPr>
              <a:defRPr sz="1300" b="0">
                <a:solidFill>
                  <a:schemeClr val="accent2"/>
                </a:solidFill>
              </a:defRPr>
            </a:pPr>
            <a:endParaRPr lang="LID4096"/>
          </a:p>
        </c:txPr>
        <c:crossAx val="397011871"/>
        <c:crosses val="max"/>
        <c:crossBetween val="between"/>
      </c:valAx>
      <c:catAx>
        <c:axId val="397011871"/>
        <c:scaling>
          <c:orientation val="minMax"/>
        </c:scaling>
        <c:delete val="0"/>
        <c:axPos val="t"/>
        <c:numFmt formatCode="General" sourceLinked="1"/>
        <c:majorTickMark val="none"/>
        <c:minorTickMark val="none"/>
        <c:tickLblPos val="high"/>
        <c:txPr>
          <a:bodyPr/>
          <a:lstStyle/>
          <a:p>
            <a:pPr>
              <a:defRPr sz="1300" b="1">
                <a:solidFill>
                  <a:schemeClr val="tx1">
                    <a:lumMod val="65000"/>
                    <a:lumOff val="35000"/>
                  </a:schemeClr>
                </a:solidFill>
              </a:defRPr>
            </a:pPr>
            <a:endParaRPr lang="LID4096"/>
          </a:p>
        </c:txPr>
        <c:crossAx val="397029231"/>
        <c:crosses val="autoZero"/>
        <c:auto val="1"/>
        <c:lblAlgn val="ctr"/>
        <c:lblOffset val="100"/>
        <c:noMultiLvlLbl val="0"/>
      </c:catAx>
      <c:valAx>
        <c:axId val="42560128"/>
        <c:scaling>
          <c:orientation val="maxMin"/>
        </c:scaling>
        <c:delete val="0"/>
        <c:axPos val="r"/>
        <c:numFmt formatCode="#,##0.0" sourceLinked="0"/>
        <c:majorTickMark val="none"/>
        <c:minorTickMark val="none"/>
        <c:tickLblPos val="low"/>
        <c:spPr>
          <a:ln/>
        </c:spPr>
        <c:txPr>
          <a:bodyPr/>
          <a:lstStyle/>
          <a:p>
            <a:pPr>
              <a:defRPr sz="1300" b="1"/>
            </a:pPr>
            <a:endParaRPr lang="LID4096"/>
          </a:p>
        </c:txPr>
        <c:crossAx val="2095292975"/>
        <c:crosses val="max"/>
        <c:crossBetween val="between"/>
      </c:valAx>
      <c:catAx>
        <c:axId val="2095292975"/>
        <c:scaling>
          <c:orientation val="minMax"/>
        </c:scaling>
        <c:delete val="0"/>
        <c:axPos val="b"/>
        <c:numFmt formatCode="General" sourceLinked="1"/>
        <c:majorTickMark val="none"/>
        <c:minorTickMark val="none"/>
        <c:tickLblPos val="low"/>
        <c:spPr>
          <a:ln/>
        </c:spPr>
        <c:txPr>
          <a:bodyPr/>
          <a:lstStyle/>
          <a:p>
            <a:pPr>
              <a:defRPr sz="600" b="0"/>
            </a:pPr>
            <a:endParaRPr lang="LID4096"/>
          </a:p>
        </c:txPr>
        <c:crossAx val="42560128"/>
        <c:crosses val="max"/>
        <c:auto val="1"/>
        <c:lblAlgn val="ctr"/>
        <c:lblOffset val="100"/>
        <c:noMultiLvlLbl val="0"/>
      </c:catAx>
      <c:spPr>
        <a:noFill/>
        <a:ln>
          <a:noFill/>
        </a:ln>
      </c:spPr>
    </c:plotArea>
    <c:legend>
      <c:legendPos val="t"/>
      <c:legendEntry>
        <c:idx val="0"/>
        <c:delete val="1"/>
      </c:legendEntry>
      <c:legendEntry>
        <c:idx val="4"/>
        <c:delete val="1"/>
      </c:legendEntry>
      <c:legendEntry>
        <c:idx val="5"/>
        <c:delete val="1"/>
      </c:legendEntry>
      <c:layout>
        <c:manualLayout>
          <c:xMode val="edge"/>
          <c:yMode val="edge"/>
          <c:x val="0.7674232215675395"/>
          <c:y val="0.83876717523618904"/>
          <c:w val="0.23257677843246052"/>
          <c:h val="0.16123282476381101"/>
        </c:manualLayout>
      </c:layout>
      <c:overlay val="0"/>
      <c:spPr>
        <a:ln w="3175">
          <a:solidFill>
            <a:sysClr val="windowText" lastClr="000000"/>
          </a:solidFill>
        </a:ln>
      </c:spPr>
      <c:txPr>
        <a:bodyPr/>
        <a:lstStyle/>
        <a:p>
          <a:pPr>
            <a:defRPr sz="1400" b="1">
              <a:solidFill>
                <a:schemeClr val="tx1">
                  <a:lumMod val="65000"/>
                  <a:lumOff val="35000"/>
                </a:schemeClr>
              </a:solidFill>
            </a:defRPr>
          </a:pPr>
          <a:endParaRPr lang="LID4096"/>
        </a:p>
      </c:txPr>
    </c:legend>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400" b="1"/>
              <a:t>Objective function </a:t>
            </a:r>
            <a:r>
              <a:rPr lang="el-GR" sz="1400" b="1"/>
              <a:t>Φ  </a:t>
            </a:r>
          </a:p>
        </c:rich>
      </c:tx>
      <c:layout>
        <c:manualLayout>
          <c:xMode val="edge"/>
          <c:yMode val="edge"/>
          <c:x val="5.5361456814785031E-3"/>
          <c:y val="3.2714178466669623E-4"/>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LID4096"/>
        </a:p>
      </c:txPr>
    </c:title>
    <c:autoTitleDeleted val="0"/>
    <c:plotArea>
      <c:layout>
        <c:manualLayout>
          <c:layoutTarget val="inner"/>
          <c:xMode val="edge"/>
          <c:yMode val="edge"/>
          <c:x val="0.15821005190020715"/>
          <c:y val="0.26456892024858908"/>
          <c:w val="0.70378850753710398"/>
          <c:h val="0.59160776999137465"/>
        </c:manualLayout>
      </c:layout>
      <c:barChart>
        <c:barDir val="col"/>
        <c:grouping val="clustered"/>
        <c:varyColors val="0"/>
        <c:ser>
          <c:idx val="1"/>
          <c:order val="0"/>
          <c:tx>
            <c:strRef>
              <c:f>A!$AB$2</c:f>
              <c:strCache>
                <c:ptCount val="1"/>
                <c:pt idx="0">
                  <c:v>REC</c:v>
                </c:pt>
              </c:strCache>
            </c:strRef>
          </c:tx>
          <c:spPr>
            <a:solidFill>
              <a:srgbClr val="C5E0B4">
                <a:alpha val="40000"/>
              </a:srgbClr>
            </a:solidFill>
            <a:ln w="3175">
              <a:solidFill>
                <a:sysClr val="windowText" lastClr="0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A!$F$1205:$F$1213</c:f>
              <c:strCache>
                <c:ptCount val="3"/>
                <c:pt idx="0">
                  <c:v>Head</c:v>
                </c:pt>
                <c:pt idx="1">
                  <c:v>Drain</c:v>
                </c:pt>
                <c:pt idx="2">
                  <c:v>GHB</c:v>
                </c:pt>
              </c:strCache>
            </c:strRef>
          </c:cat>
          <c:val>
            <c:numRef>
              <c:f>A!$T$1205:$T$1211</c:f>
              <c:numCache>
                <c:formatCode>0%</c:formatCode>
                <c:ptCount val="3"/>
                <c:pt idx="0">
                  <c:v>0.31750310855167946</c:v>
                </c:pt>
                <c:pt idx="1">
                  <c:v>0.31484638563646478</c:v>
                </c:pt>
                <c:pt idx="2">
                  <c:v>0.31765050581185628</c:v>
                </c:pt>
              </c:numCache>
            </c:numRef>
          </c:val>
          <c:extLst xmlns:c15="http://schemas.microsoft.com/office/drawing/2012/chart">
            <c:ext xmlns:c16="http://schemas.microsoft.com/office/drawing/2014/chart" uri="{C3380CC4-5D6E-409C-BE32-E72D297353CC}">
              <c16:uniqueId val="{00000000-0B30-4CE1-A27F-779D3E1B8F64}"/>
            </c:ext>
          </c:extLst>
        </c:ser>
        <c:ser>
          <c:idx val="3"/>
          <c:order val="1"/>
          <c:tx>
            <c:strRef>
              <c:f>A!$AD$1204</c:f>
              <c:strCache>
                <c:ptCount val="1"/>
                <c:pt idx="0">
                  <c:v>Beta</c:v>
                </c:pt>
              </c:strCache>
            </c:strRef>
          </c:tx>
          <c:spPr>
            <a:solidFill>
              <a:srgbClr val="FFE5FF"/>
            </a:solidFill>
            <a:ln w="3175">
              <a:solidFill>
                <a:sysClr val="windowText" lastClr="0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A!$F$1205:$F$1213</c:f>
              <c:strCache>
                <c:ptCount val="3"/>
                <c:pt idx="0">
                  <c:v>Head</c:v>
                </c:pt>
                <c:pt idx="1">
                  <c:v>Drain</c:v>
                </c:pt>
                <c:pt idx="2">
                  <c:v>GHB</c:v>
                </c:pt>
              </c:strCache>
            </c:strRef>
          </c:cat>
          <c:val>
            <c:numRef>
              <c:f>A!$X$1205:$X$1211</c:f>
              <c:numCache>
                <c:formatCode>0%</c:formatCode>
                <c:ptCount val="3"/>
                <c:pt idx="0">
                  <c:v>6.5371465995485815E-3</c:v>
                </c:pt>
                <c:pt idx="1">
                  <c:v>0.98719150459356408</c:v>
                </c:pt>
                <c:pt idx="2">
                  <c:v>6.2713488068873577E-3</c:v>
                </c:pt>
              </c:numCache>
            </c:numRef>
          </c:val>
          <c:extLst>
            <c:ext xmlns:c16="http://schemas.microsoft.com/office/drawing/2014/chart" uri="{C3380CC4-5D6E-409C-BE32-E72D297353CC}">
              <c16:uniqueId val="{00000001-0B30-4CE1-A27F-779D3E1B8F64}"/>
            </c:ext>
          </c:extLst>
        </c:ser>
        <c:dLbls>
          <c:showLegendKey val="0"/>
          <c:showVal val="0"/>
          <c:showCatName val="0"/>
          <c:showSerName val="0"/>
          <c:showPercent val="0"/>
          <c:showBubbleSize val="0"/>
        </c:dLbls>
        <c:gapWidth val="75"/>
        <c:axId val="1369761903"/>
        <c:axId val="690576879"/>
      </c:barChart>
      <c:barChart>
        <c:barDir val="col"/>
        <c:grouping val="clustered"/>
        <c:varyColors val="0"/>
        <c:ser>
          <c:idx val="0"/>
          <c:order val="2"/>
          <c:tx>
            <c:strRef>
              <c:f>A!$Y$1204</c:f>
              <c:strCache>
                <c:ptCount val="1"/>
                <c:pt idx="0">
                  <c:v>SEO</c:v>
                </c:pt>
              </c:strCache>
            </c:strRef>
          </c:tx>
          <c:spPr>
            <a:solidFill>
              <a:sysClr val="window" lastClr="FFFFFF">
                <a:lumMod val="75000"/>
                <a:alpha val="10000"/>
              </a:sysClr>
            </a:solidFill>
            <a:ln w="19050">
              <a:solidFill>
                <a:srgbClr val="ED7D31"/>
              </a:solidFill>
              <a:prstDash val="dash"/>
            </a:ln>
            <a:effectLst/>
          </c:spPr>
          <c:invertIfNegative val="0"/>
          <c:cat>
            <c:strRef>
              <c:f>A!$F$1205:$F$1213</c:f>
              <c:strCache>
                <c:ptCount val="3"/>
                <c:pt idx="0">
                  <c:v>Head</c:v>
                </c:pt>
                <c:pt idx="1">
                  <c:v>Drain</c:v>
                </c:pt>
                <c:pt idx="2">
                  <c:v>GHB</c:v>
                </c:pt>
              </c:strCache>
            </c:strRef>
          </c:cat>
          <c:val>
            <c:numRef>
              <c:f>A!$Y$1205:$Y$1211</c:f>
              <c:numCache>
                <c:formatCode>#,##0</c:formatCode>
                <c:ptCount val="3"/>
                <c:pt idx="0">
                  <c:v>0</c:v>
                </c:pt>
                <c:pt idx="1">
                  <c:v>0</c:v>
                </c:pt>
                <c:pt idx="2">
                  <c:v>0</c:v>
                </c:pt>
              </c:numCache>
            </c:numRef>
          </c:val>
          <c:extLst>
            <c:ext xmlns:c16="http://schemas.microsoft.com/office/drawing/2014/chart" uri="{C3380CC4-5D6E-409C-BE32-E72D297353CC}">
              <c16:uniqueId val="{00000002-0B30-4CE1-A27F-779D3E1B8F64}"/>
            </c:ext>
          </c:extLst>
        </c:ser>
        <c:dLbls>
          <c:showLegendKey val="0"/>
          <c:showVal val="0"/>
          <c:showCatName val="0"/>
          <c:showSerName val="0"/>
          <c:showPercent val="0"/>
          <c:showBubbleSize val="0"/>
        </c:dLbls>
        <c:gapWidth val="75"/>
        <c:axId val="1049993423"/>
        <c:axId val="1050111023"/>
      </c:barChart>
      <c:catAx>
        <c:axId val="13697619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3175" cap="flat" cmpd="sng" algn="ctr">
            <a:solidFill>
              <a:sysClr val="windowText" lastClr="000000"/>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Calibri (Body)"/>
                <a:ea typeface="+mn-ea"/>
                <a:cs typeface="Arial" panose="020B0604020202020204" pitchFamily="34" charset="0"/>
              </a:defRPr>
            </a:pPr>
            <a:endParaRPr lang="LID4096"/>
          </a:p>
        </c:txPr>
        <c:crossAx val="690576879"/>
        <c:crosses val="autoZero"/>
        <c:auto val="1"/>
        <c:lblAlgn val="ctr"/>
        <c:lblOffset val="100"/>
        <c:noMultiLvlLbl val="0"/>
      </c:catAx>
      <c:valAx>
        <c:axId val="690576879"/>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LID4096"/>
          </a:p>
        </c:txPr>
        <c:crossAx val="1369761903"/>
        <c:crosses val="autoZero"/>
        <c:crossBetween val="between"/>
      </c:valAx>
      <c:valAx>
        <c:axId val="1050111023"/>
        <c:scaling>
          <c:orientation val="maxMin"/>
          <c:max val="1"/>
          <c:min val="0"/>
        </c:scaling>
        <c:delete val="0"/>
        <c:axPos val="r"/>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LID4096"/>
          </a:p>
        </c:txPr>
        <c:crossAx val="1049993423"/>
        <c:crosses val="max"/>
        <c:crossBetween val="between"/>
      </c:valAx>
      <c:catAx>
        <c:axId val="1049993423"/>
        <c:scaling>
          <c:orientation val="minMax"/>
        </c:scaling>
        <c:delete val="1"/>
        <c:axPos val="t"/>
        <c:numFmt formatCode="General" sourceLinked="1"/>
        <c:majorTickMark val="out"/>
        <c:minorTickMark val="none"/>
        <c:tickLblPos val="nextTo"/>
        <c:crossAx val="1050111023"/>
        <c:crosses val="autoZero"/>
        <c:auto val="1"/>
        <c:lblAlgn val="ctr"/>
        <c:lblOffset val="100"/>
        <c:noMultiLvlLbl val="0"/>
      </c:catAx>
      <c:spPr>
        <a:noFill/>
        <a:ln>
          <a:solidFill>
            <a:sysClr val="window" lastClr="FFFFFF">
              <a:lumMod val="75000"/>
            </a:sysClr>
          </a:solidFill>
        </a:ln>
        <a:effectLst/>
      </c:spPr>
    </c:plotArea>
    <c:legend>
      <c:legendPos val="t"/>
      <c:legendEntry>
        <c:idx val="2"/>
        <c:delete val="1"/>
      </c:legendEntry>
      <c:layout>
        <c:manualLayout>
          <c:xMode val="edge"/>
          <c:yMode val="edge"/>
          <c:x val="0.41434190452598174"/>
          <c:y val="0.12966289967029229"/>
          <c:w val="0.54364089563629292"/>
          <c:h val="0.1092619311026934"/>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LID4096"/>
        </a:p>
      </c:txPr>
    </c:legend>
    <c:plotVisOnly val="1"/>
    <c:dispBlanksAs val="gap"/>
    <c:showDLblsOverMax val="0"/>
    <c:extLst/>
  </c:chart>
  <c:spPr>
    <a:solidFill>
      <a:schemeClr val="bg1"/>
    </a:solidFill>
    <a:ln w="6350" cap="flat" cmpd="sng" algn="ctr">
      <a:solidFill>
        <a:sysClr val="windowText" lastClr="000000"/>
      </a:solidFill>
      <a:round/>
    </a:ln>
    <a:effectLst/>
  </c:spPr>
  <c:txPr>
    <a:bodyPr/>
    <a:lstStyle/>
    <a:p>
      <a:pPr>
        <a:defRPr/>
      </a:pPr>
      <a:endParaRPr lang="LID4096"/>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9491437332709645E-2"/>
          <c:y val="0.25723295863337114"/>
          <c:w val="0.81904301028974902"/>
          <c:h val="0.61969884775896089"/>
        </c:manualLayout>
      </c:layout>
      <c:barChart>
        <c:barDir val="col"/>
        <c:grouping val="clustered"/>
        <c:varyColors val="0"/>
        <c:ser>
          <c:idx val="4"/>
          <c:order val="1"/>
          <c:tx>
            <c:strRef>
              <c:f>'o2'!$K$4</c:f>
              <c:strCache>
                <c:ptCount val="1"/>
                <c:pt idx="0">
                  <c:v>MOD</c:v>
                </c:pt>
              </c:strCache>
            </c:strRef>
          </c:tx>
          <c:spPr>
            <a:solidFill>
              <a:srgbClr val="4472C4">
                <a:lumMod val="20000"/>
                <a:lumOff val="80000"/>
              </a:srgbClr>
            </a:solidFill>
          </c:spPr>
          <c:invertIfNegative val="0"/>
          <c:cat>
            <c:numRef>
              <c:f>'o2'!$E$5:$E$1200</c:f>
              <c:numCache>
                <c:formatCode>0</c:formatCode>
                <c:ptCount val="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numCache>
            </c:numRef>
          </c:cat>
          <c:val>
            <c:numRef>
              <c:f>'o2'!$K$5:$K$1200</c:f>
              <c:numCache>
                <c:formatCode>0.0</c:formatCode>
                <c:ptCount val="33"/>
                <c:pt idx="0">
                  <c:v>-2.9962</c:v>
                </c:pt>
                <c:pt idx="1">
                  <c:v>-2.9955000000000003</c:v>
                </c:pt>
                <c:pt idx="2">
                  <c:v>-2.9958</c:v>
                </c:pt>
                <c:pt idx="3">
                  <c:v>-2.9970000000000003</c:v>
                </c:pt>
                <c:pt idx="4">
                  <c:v>-2.9953000000000003</c:v>
                </c:pt>
                <c:pt idx="5">
                  <c:v>-2.9958</c:v>
                </c:pt>
                <c:pt idx="6">
                  <c:v>-2.9952000000000001</c:v>
                </c:pt>
                <c:pt idx="7">
                  <c:v>-2.9959000000000002</c:v>
                </c:pt>
                <c:pt idx="8">
                  <c:v>-2.9962</c:v>
                </c:pt>
                <c:pt idx="9">
                  <c:v>-2.9950000000000001</c:v>
                </c:pt>
                <c:pt idx="10">
                  <c:v>-2.9965000000000002</c:v>
                </c:pt>
                <c:pt idx="11">
                  <c:v>-2.9967999999999999</c:v>
                </c:pt>
                <c:pt idx="12">
                  <c:v>-2.9954000000000001</c:v>
                </c:pt>
                <c:pt idx="13">
                  <c:v>-2.9962</c:v>
                </c:pt>
                <c:pt idx="14">
                  <c:v>-2.9959000000000002</c:v>
                </c:pt>
                <c:pt idx="15">
                  <c:v>-2.9965000000000002</c:v>
                </c:pt>
                <c:pt idx="16">
                  <c:v>-2.9954000000000001</c:v>
                </c:pt>
                <c:pt idx="17">
                  <c:v>-2.9952000000000001</c:v>
                </c:pt>
                <c:pt idx="18">
                  <c:v>-2.9964</c:v>
                </c:pt>
                <c:pt idx="19">
                  <c:v>-2.9965000000000002</c:v>
                </c:pt>
                <c:pt idx="20">
                  <c:v>-2.9959000000000002</c:v>
                </c:pt>
                <c:pt idx="21">
                  <c:v>-2.9959000000000002</c:v>
                </c:pt>
                <c:pt idx="22">
                  <c:v>-2.9958</c:v>
                </c:pt>
                <c:pt idx="23">
                  <c:v>-2.9953000000000003</c:v>
                </c:pt>
                <c:pt idx="24">
                  <c:v>-2.9952000000000001</c:v>
                </c:pt>
                <c:pt idx="25">
                  <c:v>-2.9953000000000003</c:v>
                </c:pt>
                <c:pt idx="26">
                  <c:v>-2.9957000000000003</c:v>
                </c:pt>
                <c:pt idx="27">
                  <c:v>-2.9955000000000003</c:v>
                </c:pt>
                <c:pt idx="28">
                  <c:v>-2.9958</c:v>
                </c:pt>
                <c:pt idx="29">
                  <c:v>-2.9970000000000003</c:v>
                </c:pt>
                <c:pt idx="30">
                  <c:v>-2.9957000000000003</c:v>
                </c:pt>
                <c:pt idx="31">
                  <c:v>-2.9959000000000002</c:v>
                </c:pt>
                <c:pt idx="32">
                  <c:v>-2.9962</c:v>
                </c:pt>
              </c:numCache>
            </c:numRef>
          </c:val>
          <c:extLst>
            <c:ext xmlns:c16="http://schemas.microsoft.com/office/drawing/2014/chart" uri="{C3380CC4-5D6E-409C-BE32-E72D297353CC}">
              <c16:uniqueId val="{00000000-FBDC-4B4E-BDFF-9A1F3B559A96}"/>
            </c:ext>
          </c:extLst>
        </c:ser>
        <c:dLbls>
          <c:showLegendKey val="0"/>
          <c:showVal val="0"/>
          <c:showCatName val="0"/>
          <c:showSerName val="0"/>
          <c:showPercent val="0"/>
          <c:showBubbleSize val="0"/>
        </c:dLbls>
        <c:gapWidth val="150"/>
        <c:axId val="78627231"/>
        <c:axId val="78627647"/>
      </c:barChart>
      <c:barChart>
        <c:barDir val="col"/>
        <c:grouping val="clustered"/>
        <c:varyColors val="0"/>
        <c:ser>
          <c:idx val="0"/>
          <c:order val="5"/>
          <c:tx>
            <c:strRef>
              <c:f>'o2'!$BP$4</c:f>
              <c:strCache>
                <c:ptCount val="1"/>
                <c:pt idx="0">
                  <c:v>Beta</c:v>
                </c:pt>
              </c:strCache>
            </c:strRef>
          </c:tx>
          <c:spPr>
            <a:solidFill>
              <a:srgbClr val="FFE5FF">
                <a:alpha val="25098"/>
              </a:srgbClr>
            </a:solidFill>
            <a:ln w="3175">
              <a:solidFill>
                <a:sysClr val="windowText" lastClr="000000"/>
              </a:solidFill>
            </a:ln>
          </c:spPr>
          <c:invertIfNegative val="0"/>
          <c:val>
            <c:numRef>
              <c:f>'o2'!$BP$5:$BP$1200</c:f>
              <c:numCache>
                <c:formatCode>0.00</c:formatCode>
                <c:ptCount val="33"/>
                <c:pt idx="0">
                  <c:v>0.41680564284022276</c:v>
                </c:pt>
                <c:pt idx="1">
                  <c:v>0.55205007059685751</c:v>
                </c:pt>
                <c:pt idx="2">
                  <c:v>0.69579323578008245</c:v>
                </c:pt>
                <c:pt idx="3">
                  <c:v>0.83392299340592635</c:v>
                </c:pt>
                <c:pt idx="4">
                  <c:v>0.94953622275337302</c:v>
                </c:pt>
                <c:pt idx="5">
                  <c:v>1.0260886157763867</c:v>
                </c:pt>
                <c:pt idx="6">
                  <c:v>1.050764639055088</c:v>
                </c:pt>
                <c:pt idx="7">
                  <c:v>1.0177580145601763</c:v>
                </c:pt>
                <c:pt idx="8">
                  <c:v>0.92996271729391333</c:v>
                </c:pt>
                <c:pt idx="9">
                  <c:v>0.79867300849381562</c:v>
                </c:pt>
                <c:pt idx="10">
                  <c:v>0.64109939487439005</c:v>
                </c:pt>
                <c:pt idx="11">
                  <c:v>0.47683906957223848</c:v>
                </c:pt>
                <c:pt idx="12">
                  <c:v>0.32373433035015114</c:v>
                </c:pt>
                <c:pt idx="13">
                  <c:v>0.19475345281447645</c:v>
                </c:pt>
                <c:pt idx="14">
                  <c:v>9.6648349064189051E-2</c:v>
                </c:pt>
                <c:pt idx="15">
                  <c:v>2.9984987453268587E-2</c:v>
                </c:pt>
                <c:pt idx="16">
                  <c:v>7.3176578284510907E-3</c:v>
                </c:pt>
                <c:pt idx="17">
                  <c:v>1.173844325720849E-2</c:v>
                </c:pt>
                <c:pt idx="18">
                  <c:v>2.9985507405324338E-2</c:v>
                </c:pt>
                <c:pt idx="19">
                  <c:v>9.6643427202095969E-2</c:v>
                </c:pt>
                <c:pt idx="20">
                  <c:v>0.19475687622605484</c:v>
                </c:pt>
                <c:pt idx="21">
                  <c:v>0.32372719465497302</c:v>
                </c:pt>
                <c:pt idx="22">
                  <c:v>0.47685520381318713</c:v>
                </c:pt>
                <c:pt idx="23">
                  <c:v>0.64111909197601036</c:v>
                </c:pt>
                <c:pt idx="24">
                  <c:v>0.79867005587784978</c:v>
                </c:pt>
                <c:pt idx="25">
                  <c:v>0.92997280051165954</c:v>
                </c:pt>
                <c:pt idx="26">
                  <c:v>1.017759247100597</c:v>
                </c:pt>
                <c:pt idx="27">
                  <c:v>1.0507645222437363</c:v>
                </c:pt>
                <c:pt idx="28">
                  <c:v>1.0260886157763867</c:v>
                </c:pt>
                <c:pt idx="29">
                  <c:v>0.94955299467360954</c:v>
                </c:pt>
                <c:pt idx="30">
                  <c:v>0.83390612241467832</c:v>
                </c:pt>
                <c:pt idx="31">
                  <c:v>0.69579467167454312</c:v>
                </c:pt>
                <c:pt idx="32">
                  <c:v>0.55205997607284074</c:v>
                </c:pt>
              </c:numCache>
            </c:numRef>
          </c:val>
          <c:extLst xmlns:c15="http://schemas.microsoft.com/office/drawing/2012/chart">
            <c:ext xmlns:c16="http://schemas.microsoft.com/office/drawing/2014/chart" uri="{C3380CC4-5D6E-409C-BE32-E72D297353CC}">
              <c16:uniqueId val="{00000001-FBDC-4B4E-BDFF-9A1F3B559A96}"/>
            </c:ext>
          </c:extLst>
        </c:ser>
        <c:dLbls>
          <c:showLegendKey val="0"/>
          <c:showVal val="0"/>
          <c:showCatName val="0"/>
          <c:showSerName val="0"/>
          <c:showPercent val="0"/>
          <c:showBubbleSize val="0"/>
        </c:dLbls>
        <c:gapWidth val="0"/>
        <c:overlap val="100"/>
        <c:axId val="1792402384"/>
        <c:axId val="1792429264"/>
        <c:extLst>
          <c:ext xmlns:c15="http://schemas.microsoft.com/office/drawing/2012/chart" uri="{02D57815-91ED-43cb-92C2-25804820EDAC}">
            <c15:filteredBarSeries>
              <c15:ser>
                <c:idx val="7"/>
                <c:order val="7"/>
                <c:tx>
                  <c:strRef>
                    <c:extLst>
                      <c:ext uri="{02D57815-91ED-43cb-92C2-25804820EDAC}">
                        <c15:formulaRef>
                          <c15:sqref>'o2'!$BM$4</c15:sqref>
                        </c15:formulaRef>
                      </c:ext>
                    </c:extLst>
                    <c:strCache>
                      <c:ptCount val="1"/>
                      <c:pt idx="0">
                        <c:v>Σw1</c:v>
                      </c:pt>
                    </c:strCache>
                  </c:strRef>
                </c:tx>
                <c:spPr>
                  <a:solidFill>
                    <a:srgbClr val="00B050">
                      <a:alpha val="14902"/>
                    </a:srgbClr>
                  </a:solidFill>
                  <a:ln w="19050">
                    <a:noFill/>
                  </a:ln>
                </c:spPr>
                <c:invertIfNegative val="0"/>
                <c:val>
                  <c:numRef>
                    <c:extLst>
                      <c:ext uri="{02D57815-91ED-43cb-92C2-25804820EDAC}">
                        <c15:formulaRef>
                          <c15:sqref>'o2'!$BM$5:$BM$1200</c15:sqref>
                        </c15:formulaRef>
                      </c:ext>
                    </c:extLst>
                    <c:numCache>
                      <c:formatCode>0%</c:formatCode>
                      <c:ptCount val="3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numCache>
                  </c:numRef>
                </c:val>
                <c:extLst>
                  <c:ext xmlns:c16="http://schemas.microsoft.com/office/drawing/2014/chart" uri="{C3380CC4-5D6E-409C-BE32-E72D297353CC}">
                    <c16:uniqueId val="{00000007-FBDC-4B4E-BDFF-9A1F3B559A96}"/>
                  </c:ext>
                </c:extLst>
              </c15:ser>
            </c15:filteredBarSeries>
          </c:ext>
        </c:extLst>
      </c:barChart>
      <c:lineChart>
        <c:grouping val="standard"/>
        <c:varyColors val="0"/>
        <c:ser>
          <c:idx val="2"/>
          <c:order val="6"/>
          <c:tx>
            <c:strRef>
              <c:f>'o2'!$BX$4</c:f>
              <c:strCache>
                <c:ptCount val="1"/>
                <c:pt idx="0">
                  <c:v>SEO</c:v>
                </c:pt>
              </c:strCache>
            </c:strRef>
          </c:tx>
          <c:marker>
            <c:symbol val="none"/>
          </c:marker>
          <c:cat>
            <c:multiLvlStrRef>
              <c:f>'o2'!$CE$5:$CE$1200</c:f>
            </c:multiLvlStrRef>
          </c:cat>
          <c:val>
            <c:numRef>
              <c:f>'o2'!$BY$5:$BY$1200</c:f>
              <c:numCache>
                <c:formatCode>0%</c:formatCode>
                <c:ptCount val="3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numCache>
            </c:numRef>
          </c:val>
          <c:smooth val="0"/>
          <c:extLst>
            <c:ext xmlns:c16="http://schemas.microsoft.com/office/drawing/2014/chart" uri="{C3380CC4-5D6E-409C-BE32-E72D297353CC}">
              <c16:uniqueId val="{00000002-FBDC-4B4E-BDFF-9A1F3B559A96}"/>
            </c:ext>
          </c:extLst>
        </c:ser>
        <c:dLbls>
          <c:showLegendKey val="0"/>
          <c:showVal val="0"/>
          <c:showCatName val="0"/>
          <c:showSerName val="0"/>
          <c:showPercent val="0"/>
          <c:showBubbleSize val="0"/>
        </c:dLbls>
        <c:marker val="1"/>
        <c:smooth val="0"/>
        <c:axId val="1792402384"/>
        <c:axId val="1792429264"/>
      </c:lineChart>
      <c:scatterChart>
        <c:scatterStyle val="lineMarker"/>
        <c:varyColors val="0"/>
        <c:ser>
          <c:idx val="3"/>
          <c:order val="0"/>
          <c:tx>
            <c:strRef>
              <c:f>'o2'!$J$4</c:f>
              <c:strCache>
                <c:ptCount val="1"/>
                <c:pt idx="0">
                  <c:v>MED</c:v>
                </c:pt>
              </c:strCache>
            </c:strRef>
          </c:tx>
          <c:spPr>
            <a:ln w="19050">
              <a:noFill/>
            </a:ln>
          </c:spPr>
          <c:marker>
            <c:symbol val="x"/>
            <c:size val="7"/>
            <c:spPr>
              <a:noFill/>
              <a:ln w="19050">
                <a:solidFill>
                  <a:srgbClr val="00B050"/>
                </a:solidFill>
              </a:ln>
            </c:spPr>
          </c:marker>
          <c:yVal>
            <c:numRef>
              <c:f>'o2'!$J$5:$J$1200</c:f>
              <c:numCache>
                <c:formatCode>0.00</c:formatCode>
                <c:ptCount val="33"/>
                <c:pt idx="0">
                  <c:v>-159.99700000000001</c:v>
                </c:pt>
                <c:pt idx="1">
                  <c:v>-149.99700000000001</c:v>
                </c:pt>
                <c:pt idx="2">
                  <c:v>-139.99700000000001</c:v>
                </c:pt>
                <c:pt idx="3">
                  <c:v>-129.99700000000001</c:v>
                </c:pt>
                <c:pt idx="4">
                  <c:v>-119.997</c:v>
                </c:pt>
                <c:pt idx="5">
                  <c:v>-109.997</c:v>
                </c:pt>
                <c:pt idx="6">
                  <c:v>-99.997</c:v>
                </c:pt>
                <c:pt idx="7">
                  <c:v>-89.997</c:v>
                </c:pt>
                <c:pt idx="8">
                  <c:v>-79.997</c:v>
                </c:pt>
                <c:pt idx="9">
                  <c:v>-69.997</c:v>
                </c:pt>
                <c:pt idx="10">
                  <c:v>-59.997</c:v>
                </c:pt>
                <c:pt idx="11">
                  <c:v>-49.997</c:v>
                </c:pt>
                <c:pt idx="12">
                  <c:v>-39.997</c:v>
                </c:pt>
                <c:pt idx="13">
                  <c:v>-29.997</c:v>
                </c:pt>
                <c:pt idx="14">
                  <c:v>-19.997</c:v>
                </c:pt>
                <c:pt idx="15">
                  <c:v>-9.9969999999999999</c:v>
                </c:pt>
                <c:pt idx="16">
                  <c:v>-4.9969999999999999</c:v>
                </c:pt>
                <c:pt idx="17">
                  <c:v>0.10300000000000001</c:v>
                </c:pt>
                <c:pt idx="18">
                  <c:v>-9.9969999999999999</c:v>
                </c:pt>
                <c:pt idx="19">
                  <c:v>-19.997</c:v>
                </c:pt>
                <c:pt idx="20">
                  <c:v>-29.997</c:v>
                </c:pt>
                <c:pt idx="21">
                  <c:v>-39.997</c:v>
                </c:pt>
                <c:pt idx="22">
                  <c:v>-49.997</c:v>
                </c:pt>
                <c:pt idx="23">
                  <c:v>-59.997</c:v>
                </c:pt>
                <c:pt idx="24">
                  <c:v>-69.997</c:v>
                </c:pt>
                <c:pt idx="25">
                  <c:v>-79.997</c:v>
                </c:pt>
                <c:pt idx="26">
                  <c:v>-89.997</c:v>
                </c:pt>
                <c:pt idx="27">
                  <c:v>-99.997</c:v>
                </c:pt>
                <c:pt idx="28">
                  <c:v>-109.997</c:v>
                </c:pt>
                <c:pt idx="29">
                  <c:v>-119.997</c:v>
                </c:pt>
                <c:pt idx="30">
                  <c:v>-129.99700000000001</c:v>
                </c:pt>
                <c:pt idx="31">
                  <c:v>-139.99700000000001</c:v>
                </c:pt>
                <c:pt idx="32">
                  <c:v>-149.99700000000001</c:v>
                </c:pt>
              </c:numCache>
            </c:numRef>
          </c:yVal>
          <c:smooth val="0"/>
          <c:extLst>
            <c:ext xmlns:c16="http://schemas.microsoft.com/office/drawing/2014/chart" uri="{C3380CC4-5D6E-409C-BE32-E72D297353CC}">
              <c16:uniqueId val="{00000003-FBDC-4B4E-BDFF-9A1F3B559A96}"/>
            </c:ext>
          </c:extLst>
        </c:ser>
        <c:ser>
          <c:idx val="5"/>
          <c:order val="2"/>
          <c:tx>
            <c:strRef>
              <c:f>'o2'!$BB$4</c:f>
              <c:strCache>
                <c:ptCount val="1"/>
                <c:pt idx="0">
                  <c:v>Blue</c:v>
                </c:pt>
              </c:strCache>
            </c:strRef>
          </c:tx>
          <c:spPr>
            <a:ln w="19050">
              <a:noFill/>
            </a:ln>
          </c:spPr>
          <c:marker>
            <c:symbol val="dash"/>
            <c:size val="7"/>
            <c:spPr>
              <a:solidFill>
                <a:srgbClr val="0000FF"/>
              </a:solidFill>
              <a:ln>
                <a:noFill/>
              </a:ln>
            </c:spPr>
          </c:marker>
          <c:yVal>
            <c:numRef>
              <c:f>'o2'!$BB$5:$BB$1200</c:f>
              <c:numCache>
                <c:formatCode>0.0</c:formatCode>
                <c:ptCount val="33"/>
                <c:pt idx="0">
                  <c:v>-130.02700000000002</c:v>
                </c:pt>
                <c:pt idx="1">
                  <c:v>-120.02700000000002</c:v>
                </c:pt>
                <c:pt idx="2">
                  <c:v>-110.02700000000002</c:v>
                </c:pt>
                <c:pt idx="3">
                  <c:v>-100.027</c:v>
                </c:pt>
                <c:pt idx="4">
                  <c:v>-90.027000000000001</c:v>
                </c:pt>
                <c:pt idx="5">
                  <c:v>-80.026999999999987</c:v>
                </c:pt>
                <c:pt idx="6">
                  <c:v>-70.027000000000001</c:v>
                </c:pt>
                <c:pt idx="7">
                  <c:v>-60.027000000000001</c:v>
                </c:pt>
                <c:pt idx="8">
                  <c:v>-50.027000000000001</c:v>
                </c:pt>
                <c:pt idx="9">
                  <c:v>-40.027000000000001</c:v>
                </c:pt>
                <c:pt idx="10">
                  <c:v>-30.027000000000001</c:v>
                </c:pt>
                <c:pt idx="11">
                  <c:v>-20.026999999999994</c:v>
                </c:pt>
                <c:pt idx="12">
                  <c:v>-10.027000000000001</c:v>
                </c:pt>
                <c:pt idx="13">
                  <c:v>-2.7000000000001023E-2</c:v>
                </c:pt>
                <c:pt idx="14">
                  <c:v>9.972999999999999</c:v>
                </c:pt>
                <c:pt idx="15">
                  <c:v>19.972999999999999</c:v>
                </c:pt>
                <c:pt idx="16">
                  <c:v>24.972999999999999</c:v>
                </c:pt>
                <c:pt idx="17">
                  <c:v>30.072999999999993</c:v>
                </c:pt>
                <c:pt idx="18">
                  <c:v>19.972999999999999</c:v>
                </c:pt>
                <c:pt idx="19">
                  <c:v>9.972999999999999</c:v>
                </c:pt>
                <c:pt idx="20">
                  <c:v>-2.7000000000001023E-2</c:v>
                </c:pt>
                <c:pt idx="21">
                  <c:v>-10.026999999999994</c:v>
                </c:pt>
                <c:pt idx="22">
                  <c:v>-20.027000000000001</c:v>
                </c:pt>
                <c:pt idx="23">
                  <c:v>-30.027000000000001</c:v>
                </c:pt>
                <c:pt idx="24">
                  <c:v>-40.027000000000001</c:v>
                </c:pt>
                <c:pt idx="25">
                  <c:v>-50.027000000000001</c:v>
                </c:pt>
                <c:pt idx="26">
                  <c:v>-60.027000000000001</c:v>
                </c:pt>
                <c:pt idx="27">
                  <c:v>-70.027000000000001</c:v>
                </c:pt>
                <c:pt idx="28">
                  <c:v>-80.026999999999987</c:v>
                </c:pt>
                <c:pt idx="29">
                  <c:v>-90.027000000000001</c:v>
                </c:pt>
                <c:pt idx="30">
                  <c:v>-100.02700000000002</c:v>
                </c:pt>
                <c:pt idx="31">
                  <c:v>-110.02700000000002</c:v>
                </c:pt>
                <c:pt idx="32">
                  <c:v>-120.02700000000002</c:v>
                </c:pt>
              </c:numCache>
            </c:numRef>
          </c:yVal>
          <c:smooth val="0"/>
          <c:extLst>
            <c:ext xmlns:c16="http://schemas.microsoft.com/office/drawing/2014/chart" uri="{C3380CC4-5D6E-409C-BE32-E72D297353CC}">
              <c16:uniqueId val="{00000004-FBDC-4B4E-BDFF-9A1F3B559A96}"/>
            </c:ext>
          </c:extLst>
        </c:ser>
        <c:ser>
          <c:idx val="6"/>
          <c:order val="3"/>
          <c:tx>
            <c:strRef>
              <c:f>'o2'!$BA$4</c:f>
              <c:strCache>
                <c:ptCount val="1"/>
                <c:pt idx="0">
                  <c:v>Red</c:v>
                </c:pt>
              </c:strCache>
            </c:strRef>
          </c:tx>
          <c:spPr>
            <a:ln w="19050">
              <a:noFill/>
            </a:ln>
          </c:spPr>
          <c:marker>
            <c:symbol val="dash"/>
            <c:size val="7"/>
            <c:spPr>
              <a:solidFill>
                <a:srgbClr val="FF0000"/>
              </a:solidFill>
              <a:ln>
                <a:noFill/>
              </a:ln>
            </c:spPr>
          </c:marker>
          <c:yVal>
            <c:numRef>
              <c:f>'o2'!$BA$5:$BA$1200</c:f>
              <c:numCache>
                <c:formatCode>0.0</c:formatCode>
                <c:ptCount val="33"/>
                <c:pt idx="0">
                  <c:v>-189.96700000000001</c:v>
                </c:pt>
                <c:pt idx="1">
                  <c:v>-179.96700000000001</c:v>
                </c:pt>
                <c:pt idx="2">
                  <c:v>-169.96700000000001</c:v>
                </c:pt>
                <c:pt idx="3">
                  <c:v>-159.96700000000001</c:v>
                </c:pt>
                <c:pt idx="4">
                  <c:v>-149.96699999999998</c:v>
                </c:pt>
                <c:pt idx="5">
                  <c:v>-139.96699999999998</c:v>
                </c:pt>
                <c:pt idx="6">
                  <c:v>-129.96699999999998</c:v>
                </c:pt>
                <c:pt idx="7">
                  <c:v>-119.967</c:v>
                </c:pt>
                <c:pt idx="8">
                  <c:v>-109.967</c:v>
                </c:pt>
                <c:pt idx="9">
                  <c:v>-99.966999999999999</c:v>
                </c:pt>
                <c:pt idx="10">
                  <c:v>-89.966999999999999</c:v>
                </c:pt>
                <c:pt idx="11">
                  <c:v>-79.966999999999999</c:v>
                </c:pt>
                <c:pt idx="12">
                  <c:v>-69.966999999999999</c:v>
                </c:pt>
                <c:pt idx="13">
                  <c:v>-59.966999999999999</c:v>
                </c:pt>
                <c:pt idx="14">
                  <c:v>-49.966999999999999</c:v>
                </c:pt>
                <c:pt idx="15">
                  <c:v>-39.966999999999999</c:v>
                </c:pt>
                <c:pt idx="16">
                  <c:v>-34.966999999999999</c:v>
                </c:pt>
                <c:pt idx="17">
                  <c:v>-29.867000000000004</c:v>
                </c:pt>
                <c:pt idx="18">
                  <c:v>-39.966999999999999</c:v>
                </c:pt>
                <c:pt idx="19">
                  <c:v>-49.966999999999999</c:v>
                </c:pt>
                <c:pt idx="20">
                  <c:v>-59.966999999999999</c:v>
                </c:pt>
                <c:pt idx="21">
                  <c:v>-69.966999999999999</c:v>
                </c:pt>
                <c:pt idx="22">
                  <c:v>-79.966999999999999</c:v>
                </c:pt>
                <c:pt idx="23">
                  <c:v>-89.966999999999999</c:v>
                </c:pt>
                <c:pt idx="24">
                  <c:v>-99.966999999999999</c:v>
                </c:pt>
                <c:pt idx="25">
                  <c:v>-109.967</c:v>
                </c:pt>
                <c:pt idx="26">
                  <c:v>-119.967</c:v>
                </c:pt>
                <c:pt idx="27">
                  <c:v>-129.96699999999998</c:v>
                </c:pt>
                <c:pt idx="28">
                  <c:v>-139.96699999999998</c:v>
                </c:pt>
                <c:pt idx="29">
                  <c:v>-149.96699999999998</c:v>
                </c:pt>
                <c:pt idx="30">
                  <c:v>-159.96700000000001</c:v>
                </c:pt>
                <c:pt idx="31">
                  <c:v>-169.96700000000001</c:v>
                </c:pt>
                <c:pt idx="32">
                  <c:v>-179.96700000000001</c:v>
                </c:pt>
              </c:numCache>
            </c:numRef>
          </c:yVal>
          <c:smooth val="0"/>
          <c:extLst>
            <c:ext xmlns:c16="http://schemas.microsoft.com/office/drawing/2014/chart" uri="{C3380CC4-5D6E-409C-BE32-E72D297353CC}">
              <c16:uniqueId val="{00000005-FBDC-4B4E-BDFF-9A1F3B559A96}"/>
            </c:ext>
          </c:extLst>
        </c:ser>
        <c:ser>
          <c:idx val="1"/>
          <c:order val="4"/>
          <c:tx>
            <c:strRef>
              <c:f>'o2'!$AC$4</c:f>
              <c:strCache>
                <c:ptCount val="1"/>
                <c:pt idx="0">
                  <c:v>Target.1</c:v>
                </c:pt>
              </c:strCache>
            </c:strRef>
          </c:tx>
          <c:spPr>
            <a:ln w="9525">
              <a:solidFill>
                <a:sysClr val="windowText" lastClr="000000"/>
              </a:solidFill>
              <a:prstDash val="dash"/>
            </a:ln>
          </c:spPr>
          <c:marker>
            <c:symbol val="circle"/>
            <c:size val="5"/>
            <c:spPr>
              <a:noFill/>
              <a:ln w="12700">
                <a:solidFill>
                  <a:sysClr val="windowText" lastClr="000000"/>
                </a:solidFill>
                <a:prstDash val="solid"/>
              </a:ln>
            </c:spPr>
          </c:marker>
          <c:yVal>
            <c:numRef>
              <c:f>'o2'!$X$5:$X$1200</c:f>
              <c:numCache>
                <c:formatCode>#,##0.0</c:formatCode>
                <c:ptCount val="33"/>
                <c:pt idx="0">
                  <c:v>-159.99700000000001</c:v>
                </c:pt>
                <c:pt idx="1">
                  <c:v>-149.99700000000001</c:v>
                </c:pt>
                <c:pt idx="2">
                  <c:v>-139.99700000000001</c:v>
                </c:pt>
                <c:pt idx="3">
                  <c:v>-129.99700000000001</c:v>
                </c:pt>
                <c:pt idx="4">
                  <c:v>-119.997</c:v>
                </c:pt>
                <c:pt idx="5">
                  <c:v>-109.997</c:v>
                </c:pt>
                <c:pt idx="6">
                  <c:v>-99.997</c:v>
                </c:pt>
                <c:pt idx="7">
                  <c:v>-89.997</c:v>
                </c:pt>
                <c:pt idx="8">
                  <c:v>-79.997</c:v>
                </c:pt>
                <c:pt idx="9">
                  <c:v>-69.997</c:v>
                </c:pt>
                <c:pt idx="10">
                  <c:v>-59.997</c:v>
                </c:pt>
                <c:pt idx="11">
                  <c:v>-49.997</c:v>
                </c:pt>
                <c:pt idx="12">
                  <c:v>-39.997</c:v>
                </c:pt>
                <c:pt idx="13">
                  <c:v>-29.997</c:v>
                </c:pt>
                <c:pt idx="14">
                  <c:v>-19.997</c:v>
                </c:pt>
                <c:pt idx="15">
                  <c:v>-9.9969999999999999</c:v>
                </c:pt>
                <c:pt idx="16">
                  <c:v>-4.9969999999999999</c:v>
                </c:pt>
                <c:pt idx="17">
                  <c:v>0.10299999999999443</c:v>
                </c:pt>
                <c:pt idx="18">
                  <c:v>-9.9969999999999999</c:v>
                </c:pt>
                <c:pt idx="19">
                  <c:v>-19.997</c:v>
                </c:pt>
                <c:pt idx="20">
                  <c:v>-29.997</c:v>
                </c:pt>
                <c:pt idx="21">
                  <c:v>-39.997</c:v>
                </c:pt>
                <c:pt idx="22">
                  <c:v>-49.997</c:v>
                </c:pt>
                <c:pt idx="23">
                  <c:v>-59.997</c:v>
                </c:pt>
                <c:pt idx="24">
                  <c:v>-69.997</c:v>
                </c:pt>
                <c:pt idx="25">
                  <c:v>-79.997</c:v>
                </c:pt>
                <c:pt idx="26">
                  <c:v>-89.997</c:v>
                </c:pt>
                <c:pt idx="27">
                  <c:v>-99.997</c:v>
                </c:pt>
                <c:pt idx="28">
                  <c:v>-109.997</c:v>
                </c:pt>
                <c:pt idx="29">
                  <c:v>-119.997</c:v>
                </c:pt>
                <c:pt idx="30">
                  <c:v>-129.99700000000001</c:v>
                </c:pt>
                <c:pt idx="31">
                  <c:v>-139.99700000000001</c:v>
                </c:pt>
                <c:pt idx="32">
                  <c:v>-149.99700000000001</c:v>
                </c:pt>
              </c:numCache>
            </c:numRef>
          </c:yVal>
          <c:smooth val="0"/>
          <c:extLst>
            <c:ext xmlns:c16="http://schemas.microsoft.com/office/drawing/2014/chart" uri="{C3380CC4-5D6E-409C-BE32-E72D297353CC}">
              <c16:uniqueId val="{00000006-FBDC-4B4E-BDFF-9A1F3B559A96}"/>
            </c:ext>
          </c:extLst>
        </c:ser>
        <c:dLbls>
          <c:showLegendKey val="0"/>
          <c:showVal val="0"/>
          <c:showCatName val="0"/>
          <c:showSerName val="0"/>
          <c:showPercent val="0"/>
          <c:showBubbleSize val="0"/>
        </c:dLbls>
        <c:axId val="78627231"/>
        <c:axId val="78627647"/>
      </c:scatterChart>
      <c:catAx>
        <c:axId val="78627231"/>
        <c:scaling>
          <c:orientation val="minMax"/>
        </c:scaling>
        <c:delete val="0"/>
        <c:axPos val="t"/>
        <c:numFmt formatCode="0" sourceLinked="1"/>
        <c:majorTickMark val="none"/>
        <c:minorTickMark val="none"/>
        <c:tickLblPos val="high"/>
        <c:txPr>
          <a:bodyPr/>
          <a:lstStyle/>
          <a:p>
            <a:pPr>
              <a:defRPr sz="1100" b="0">
                <a:solidFill>
                  <a:sysClr val="windowText" lastClr="000000"/>
                </a:solidFill>
              </a:defRPr>
            </a:pPr>
            <a:endParaRPr lang="LID4096"/>
          </a:p>
        </c:txPr>
        <c:crossAx val="78627647"/>
        <c:crossesAt val="0"/>
        <c:auto val="1"/>
        <c:lblAlgn val="ctr"/>
        <c:lblOffset val="100"/>
        <c:tickLblSkip val="1"/>
        <c:noMultiLvlLbl val="0"/>
      </c:catAx>
      <c:valAx>
        <c:axId val="78627647"/>
        <c:scaling>
          <c:orientation val="maxMin"/>
        </c:scaling>
        <c:delete val="0"/>
        <c:axPos val="l"/>
        <c:majorGridlines/>
        <c:numFmt formatCode="#,##0" sourceLinked="0"/>
        <c:majorTickMark val="none"/>
        <c:minorTickMark val="none"/>
        <c:tickLblPos val="low"/>
        <c:spPr>
          <a:noFill/>
          <a:ln w="9525" cap="flat" cmpd="sng" algn="ctr">
            <a:noFill/>
            <a:round/>
          </a:ln>
          <a:effectLst/>
        </c:spPr>
        <c:txPr>
          <a:bodyPr rot="-60000000" vert="horz"/>
          <a:lstStyle/>
          <a:p>
            <a:pPr>
              <a:defRPr sz="1300">
                <a:latin typeface="+mj-lt"/>
              </a:defRPr>
            </a:pPr>
            <a:endParaRPr lang="LID4096"/>
          </a:p>
        </c:txPr>
        <c:crossAx val="78627231"/>
        <c:crosses val="autoZero"/>
        <c:crossBetween val="between"/>
      </c:valAx>
      <c:valAx>
        <c:axId val="1792429264"/>
        <c:scaling>
          <c:orientation val="maxMin"/>
        </c:scaling>
        <c:delete val="0"/>
        <c:axPos val="r"/>
        <c:numFmt formatCode="General" sourceLinked="0"/>
        <c:majorTickMark val="out"/>
        <c:minorTickMark val="none"/>
        <c:tickLblPos val="nextTo"/>
        <c:txPr>
          <a:bodyPr/>
          <a:lstStyle/>
          <a:p>
            <a:pPr>
              <a:defRPr sz="1500">
                <a:solidFill>
                  <a:schemeClr val="accent2"/>
                </a:solidFill>
              </a:defRPr>
            </a:pPr>
            <a:endParaRPr lang="LID4096"/>
          </a:p>
        </c:txPr>
        <c:crossAx val="1792402384"/>
        <c:crosses val="max"/>
        <c:crossBetween val="between"/>
      </c:valAx>
      <c:catAx>
        <c:axId val="1792402384"/>
        <c:scaling>
          <c:orientation val="minMax"/>
        </c:scaling>
        <c:delete val="1"/>
        <c:axPos val="t"/>
        <c:majorTickMark val="out"/>
        <c:minorTickMark val="none"/>
        <c:tickLblPos val="nextTo"/>
        <c:crossAx val="1792429264"/>
        <c:crosses val="autoZero"/>
        <c:auto val="1"/>
        <c:lblAlgn val="ctr"/>
        <c:lblOffset val="100"/>
        <c:noMultiLvlLbl val="0"/>
      </c:catAx>
      <c:spPr>
        <a:noFill/>
        <a:ln>
          <a:noFill/>
        </a:ln>
      </c:spPr>
    </c:plotArea>
    <c:legend>
      <c:legendPos val="t"/>
      <c:layout>
        <c:manualLayout>
          <c:xMode val="edge"/>
          <c:yMode val="edge"/>
          <c:x val="0.36720368536616871"/>
          <c:y val="0"/>
          <c:w val="0.63279631463383135"/>
          <c:h val="0.16975907463005974"/>
        </c:manualLayout>
      </c:layout>
      <c:overlay val="0"/>
      <c:txPr>
        <a:bodyPr/>
        <a:lstStyle/>
        <a:p>
          <a:pPr>
            <a:defRPr sz="1100"/>
          </a:pPr>
          <a:endParaRPr lang="LID4096"/>
        </a:p>
      </c:txPr>
    </c:legend>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'o2'!$B$2</c:f>
              <c:strCache>
                <c:ptCount val="1"/>
                <c:pt idx="0">
                  <c:v>Drain 55 (%)</c:v>
                </c:pt>
              </c:strCache>
            </c:strRef>
          </c:tx>
          <c:spPr>
            <a:ln w="25400" cap="rnd">
              <a:noFill/>
              <a:round/>
            </a:ln>
            <a:effectLst/>
          </c:spPr>
          <c:marker>
            <c:symbol val="none"/>
          </c:marker>
          <c:dLbls>
            <c:dLbl>
              <c:idx val="0"/>
              <c:layout>
                <c:manualLayout>
                  <c:x val="-3.1049391553328561E-3"/>
                  <c:y val="1.1256342949251903E-6"/>
                </c:manualLayout>
              </c:layout>
              <c:dLblPos val="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C762-4240-A29E-20F887312F79}"/>
                </c:ext>
              </c:extLst>
            </c:dLbl>
            <c:spPr>
              <a:noFill/>
              <a:ln>
                <a:noFill/>
              </a:ln>
              <a:effectLst/>
            </c:spPr>
            <c:txPr>
              <a:bodyPr rot="0" spcFirstLastPara="1" vertOverflow="ellipsis" vert="horz" wrap="square" anchor="ctr" anchorCtr="0"/>
              <a:lstStyle/>
              <a:p>
                <a:pPr algn="l">
                  <a:defRPr sz="18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C762-4240-A29E-20F887312F79}"/>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sz="2500" b="1"/>
      </a:pPr>
      <a:endParaRPr lang="LID4096"/>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606899252601632"/>
          <c:y val="0.16457571336099677"/>
          <c:w val="0.75611715199855611"/>
          <c:h val="0.69920992685332661"/>
        </c:manualLayout>
      </c:layout>
      <c:scatterChart>
        <c:scatterStyle val="smoothMarker"/>
        <c:varyColors val="0"/>
        <c:ser>
          <c:idx val="1"/>
          <c:order val="0"/>
          <c:tx>
            <c:strRef>
              <c:f>'o2'!$AV$4</c:f>
              <c:strCache>
                <c:ptCount val="1"/>
                <c:pt idx="0">
                  <c:v>PDF</c:v>
                </c:pt>
              </c:strCache>
            </c:strRef>
          </c:tx>
          <c:marker>
            <c:symbol val="square"/>
            <c:size val="8"/>
            <c:spPr>
              <a:noFill/>
              <a:ln w="3175">
                <a:solidFill>
                  <a:srgbClr val="0000FF">
                    <a:alpha val="60000"/>
                  </a:srgbClr>
                </a:solidFill>
              </a:ln>
            </c:spPr>
          </c:marker>
          <c:xVal>
            <c:numRef>
              <c:f>'o2'!$AS$5:$AS$1200</c:f>
              <c:numCache>
                <c:formatCode>0</c:formatCode>
                <c:ptCount val="33"/>
                <c:pt idx="0">
                  <c:v>1.7412294830699249</c:v>
                </c:pt>
                <c:pt idx="1">
                  <c:v>1.5291260414713235</c:v>
                </c:pt>
                <c:pt idx="2">
                  <c:v>1.3170013880437339</c:v>
                </c:pt>
                <c:pt idx="3">
                  <c:v>1.1048576439700555</c:v>
                </c:pt>
                <c:pt idx="4">
                  <c:v>0.8927754142004416</c:v>
                </c:pt>
                <c:pt idx="5">
                  <c:v>0.6806465184070547</c:v>
                </c:pt>
                <c:pt idx="6">
                  <c:v>0.46854095562555459</c:v>
                </c:pt>
                <c:pt idx="7">
                  <c:v>0.25640781746636992</c:v>
                </c:pt>
                <c:pt idx="8">
                  <c:v>4.4283164038780715E-2</c:v>
                </c:pt>
                <c:pt idx="9">
                  <c:v>-0.16780967164532684</c:v>
                </c:pt>
                <c:pt idx="10">
                  <c:v>-0.37995977926770147</c:v>
                </c:pt>
                <c:pt idx="11">
                  <c:v>-0.59208443269529087</c:v>
                </c:pt>
                <c:pt idx="12">
                  <c:v>-0.80417302601360086</c:v>
                </c:pt>
                <c:pt idx="13">
                  <c:v>-1.016308285355684</c:v>
                </c:pt>
                <c:pt idx="14">
                  <c:v>-1.2284202116858804</c:v>
                </c:pt>
                <c:pt idx="15">
                  <c:v>-1.4405512286621662</c:v>
                </c:pt>
                <c:pt idx="16">
                  <c:v>-1.5465870405897262</c:v>
                </c:pt>
                <c:pt idx="17">
                  <c:v>-1.5233261489216068</c:v>
                </c:pt>
                <c:pt idx="18">
                  <c:v>-1.4405491074792673</c:v>
                </c:pt>
                <c:pt idx="19">
                  <c:v>-1.2284329387832733</c:v>
                </c:pt>
                <c:pt idx="20">
                  <c:v>-1.0163019218069875</c:v>
                </c:pt>
                <c:pt idx="21">
                  <c:v>-0.80418363192809461</c:v>
                </c:pt>
                <c:pt idx="22">
                  <c:v>-0.59206322086630303</c:v>
                </c:pt>
                <c:pt idx="23">
                  <c:v>-0.37993432507291608</c:v>
                </c:pt>
                <c:pt idx="24">
                  <c:v>-0.16781391401112425</c:v>
                </c:pt>
                <c:pt idx="25">
                  <c:v>4.4302254684869841E-2</c:v>
                </c:pt>
                <c:pt idx="26">
                  <c:v>0.25641205983216764</c:v>
                </c:pt>
                <c:pt idx="27">
                  <c:v>0.46853459207685805</c:v>
                </c:pt>
                <c:pt idx="28">
                  <c:v>0.6806465184070547</c:v>
                </c:pt>
                <c:pt idx="29">
                  <c:v>0.89273935409116223</c:v>
                </c:pt>
                <c:pt idx="30">
                  <c:v>1.1048852193477396</c:v>
                </c:pt>
                <c:pt idx="31">
                  <c:v>1.316999266860835</c:v>
                </c:pt>
                <c:pt idx="32">
                  <c:v>1.5291111931910319</c:v>
                </c:pt>
              </c:numCache>
            </c:numRef>
          </c:xVal>
          <c:yVal>
            <c:numRef>
              <c:f>'o2'!$AV$5:$AV$1200</c:f>
              <c:numCache>
                <c:formatCode>0%</c:formatCode>
                <c:ptCount val="33"/>
                <c:pt idx="0">
                  <c:v>8.7608382974655855E-2</c:v>
                </c:pt>
                <c:pt idx="1">
                  <c:v>0.12392834311007909</c:v>
                </c:pt>
                <c:pt idx="2">
                  <c:v>0.16759836250151616</c:v>
                </c:pt>
                <c:pt idx="3">
                  <c:v>0.21668865182988631</c:v>
                </c:pt>
                <c:pt idx="4">
                  <c:v>0.26781401766693402</c:v>
                </c:pt>
                <c:pt idx="5">
                  <c:v>0.31645368762799631</c:v>
                </c:pt>
                <c:pt idx="6">
                  <c:v>0.3574699963177787</c:v>
                </c:pt>
                <c:pt idx="7">
                  <c:v>0.38604126247238046</c:v>
                </c:pt>
                <c:pt idx="8">
                  <c:v>0.39855130947599426</c:v>
                </c:pt>
                <c:pt idx="9">
                  <c:v>0.3933645156905155</c:v>
                </c:pt>
                <c:pt idx="10">
                  <c:v>0.37115955177331544</c:v>
                </c:pt>
                <c:pt idx="11">
                  <c:v>0.33480047522954948</c:v>
                </c:pt>
                <c:pt idx="12">
                  <c:v>0.28872353902412295</c:v>
                </c:pt>
                <c:pt idx="13">
                  <c:v>0.2380249452933885</c:v>
                </c:pt>
                <c:pt idx="14">
                  <c:v>0.1875993623423331</c:v>
                </c:pt>
                <c:pt idx="15">
                  <c:v>0.14134770172957126</c:v>
                </c:pt>
                <c:pt idx="16">
                  <c:v>0.12064483829880394</c:v>
                </c:pt>
                <c:pt idx="17">
                  <c:v>0.12503021996252045</c:v>
                </c:pt>
                <c:pt idx="18">
                  <c:v>0.14134813364221682</c:v>
                </c:pt>
                <c:pt idx="19">
                  <c:v>0.18759642937967513</c:v>
                </c:pt>
                <c:pt idx="20">
                  <c:v>0.23802648467876528</c:v>
                </c:pt>
                <c:pt idx="21">
                  <c:v>0.28872107649810708</c:v>
                </c:pt>
                <c:pt idx="22">
                  <c:v>0.33480468000466318</c:v>
                </c:pt>
                <c:pt idx="23">
                  <c:v>0.37116314136610556</c:v>
                </c:pt>
                <c:pt idx="24">
                  <c:v>0.39336423564693845</c:v>
                </c:pt>
                <c:pt idx="25">
                  <c:v>0.39855097247053978</c:v>
                </c:pt>
                <c:pt idx="26">
                  <c:v>0.38604084254280913</c:v>
                </c:pt>
                <c:pt idx="27">
                  <c:v>0.35747106213866076</c:v>
                </c:pt>
                <c:pt idx="28">
                  <c:v>0.31645368762799631</c:v>
                </c:pt>
                <c:pt idx="29">
                  <c:v>0.26782263952332575</c:v>
                </c:pt>
                <c:pt idx="30">
                  <c:v>0.21668205002377441</c:v>
                </c:pt>
                <c:pt idx="31">
                  <c:v>0.16759883070471637</c:v>
                </c:pt>
                <c:pt idx="32">
                  <c:v>0.12393115690801507</c:v>
                </c:pt>
              </c:numCache>
            </c:numRef>
          </c:yVal>
          <c:smooth val="1"/>
          <c:extLst>
            <c:ext xmlns:c16="http://schemas.microsoft.com/office/drawing/2014/chart" uri="{C3380CC4-5D6E-409C-BE32-E72D297353CC}">
              <c16:uniqueId val="{00000000-69DE-404F-BE9E-F3389C18EC67}"/>
            </c:ext>
          </c:extLst>
        </c:ser>
        <c:dLbls>
          <c:showLegendKey val="0"/>
          <c:showVal val="0"/>
          <c:showCatName val="0"/>
          <c:showSerName val="0"/>
          <c:showPercent val="0"/>
          <c:showBubbleSize val="0"/>
        </c:dLbls>
        <c:axId val="303610847"/>
        <c:axId val="1"/>
      </c:scatterChart>
      <c:valAx>
        <c:axId val="303610847"/>
        <c:scaling>
          <c:orientation val="minMax"/>
        </c:scaling>
        <c:delete val="0"/>
        <c:axPos val="b"/>
        <c:numFmt formatCode="0" sourceLinked="1"/>
        <c:majorTickMark val="none"/>
        <c:minorTickMark val="none"/>
        <c:tickLblPos val="nextTo"/>
        <c:spPr>
          <a:ln w="3175">
            <a:solidFill>
              <a:srgbClr val="000000"/>
            </a:solidFill>
            <a:prstDash val="solid"/>
          </a:ln>
        </c:spPr>
        <c:txPr>
          <a:bodyPr rot="0" vert="horz"/>
          <a:lstStyle/>
          <a:p>
            <a:pPr>
              <a:defRPr sz="900">
                <a:solidFill>
                  <a:srgbClr val="FF0000"/>
                </a:solidFill>
                <a:latin typeface="Calibri Light (Headings)"/>
              </a:defRPr>
            </a:pPr>
            <a:endParaRPr lang="LID4096"/>
          </a:p>
        </c:txPr>
        <c:crossAx val="1"/>
        <c:crossesAt val="0"/>
        <c:crossBetween val="midCat"/>
      </c:valAx>
      <c:valAx>
        <c:axId val="1"/>
        <c:scaling>
          <c:orientation val="minMax"/>
        </c:scaling>
        <c:delete val="0"/>
        <c:axPos val="l"/>
        <c:numFmt formatCode="0%" sourceLinked="0"/>
        <c:majorTickMark val="none"/>
        <c:minorTickMark val="none"/>
        <c:tickLblPos val="low"/>
        <c:spPr>
          <a:ln w="3175">
            <a:solidFill>
              <a:srgbClr val="000000"/>
            </a:solidFill>
            <a:prstDash val="solid"/>
          </a:ln>
        </c:spPr>
        <c:txPr>
          <a:bodyPr rot="0" vert="horz"/>
          <a:lstStyle/>
          <a:p>
            <a:pPr>
              <a:defRPr sz="900">
                <a:solidFill>
                  <a:srgbClr val="0000FF"/>
                </a:solidFill>
                <a:latin typeface="Calibri Light (Headings)"/>
              </a:defRPr>
            </a:pPr>
            <a:endParaRPr lang="LID4096"/>
          </a:p>
        </c:txPr>
        <c:crossAx val="303610847"/>
        <c:crossesAt val="0"/>
        <c:crossBetween val="midCat"/>
        <c:majorUnit val="0.1"/>
      </c:valAx>
      <c:spPr>
        <a:no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800" b="0" i="0" u="none" strike="noStrike" baseline="0">
          <a:solidFill>
            <a:srgbClr val="000000"/>
          </a:solidFill>
          <a:latin typeface="Arial"/>
          <a:ea typeface="Arial"/>
          <a:cs typeface="Arial"/>
        </a:defRPr>
      </a:pPr>
      <a:endParaRPr lang="LID4096"/>
    </a:p>
  </c:txPr>
  <c:externalData r:id="rId2">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606899252601632"/>
          <c:y val="0.16457571336099677"/>
          <c:w val="0.75611715199855611"/>
          <c:h val="0.69920992685332661"/>
        </c:manualLayout>
      </c:layout>
      <c:scatterChart>
        <c:scatterStyle val="smoothMarker"/>
        <c:varyColors val="0"/>
        <c:ser>
          <c:idx val="1"/>
          <c:order val="0"/>
          <c:tx>
            <c:strRef>
              <c:f>'o2'!$AW$4</c:f>
              <c:strCache>
                <c:ptCount val="1"/>
                <c:pt idx="0">
                  <c:v>CDF</c:v>
                </c:pt>
              </c:strCache>
            </c:strRef>
          </c:tx>
          <c:marker>
            <c:symbol val="square"/>
            <c:size val="8"/>
            <c:spPr>
              <a:noFill/>
              <a:ln w="3175">
                <a:solidFill>
                  <a:srgbClr val="0000FF">
                    <a:alpha val="60000"/>
                  </a:srgbClr>
                </a:solidFill>
              </a:ln>
            </c:spPr>
          </c:marker>
          <c:xVal>
            <c:numRef>
              <c:f>'o2'!$AS$5:$AS$1200</c:f>
              <c:numCache>
                <c:formatCode>0</c:formatCode>
                <c:ptCount val="33"/>
                <c:pt idx="0">
                  <c:v>1.7412294830699249</c:v>
                </c:pt>
                <c:pt idx="1">
                  <c:v>1.5291260414713235</c:v>
                </c:pt>
                <c:pt idx="2">
                  <c:v>1.3170013880437339</c:v>
                </c:pt>
                <c:pt idx="3">
                  <c:v>1.1048576439700555</c:v>
                </c:pt>
                <c:pt idx="4">
                  <c:v>0.8927754142004416</c:v>
                </c:pt>
                <c:pt idx="5">
                  <c:v>0.6806465184070547</c:v>
                </c:pt>
                <c:pt idx="6">
                  <c:v>0.46854095562555459</c:v>
                </c:pt>
                <c:pt idx="7">
                  <c:v>0.25640781746636992</c:v>
                </c:pt>
                <c:pt idx="8">
                  <c:v>4.4283164038780715E-2</c:v>
                </c:pt>
                <c:pt idx="9">
                  <c:v>-0.16780967164532684</c:v>
                </c:pt>
                <c:pt idx="10">
                  <c:v>-0.37995977926770147</c:v>
                </c:pt>
                <c:pt idx="11">
                  <c:v>-0.59208443269529087</c:v>
                </c:pt>
                <c:pt idx="12">
                  <c:v>-0.80417302601360086</c:v>
                </c:pt>
                <c:pt idx="13">
                  <c:v>-1.016308285355684</c:v>
                </c:pt>
                <c:pt idx="14">
                  <c:v>-1.2284202116858804</c:v>
                </c:pt>
                <c:pt idx="15">
                  <c:v>-1.4405512286621662</c:v>
                </c:pt>
                <c:pt idx="16">
                  <c:v>-1.5465870405897262</c:v>
                </c:pt>
                <c:pt idx="17">
                  <c:v>-1.5233261489216068</c:v>
                </c:pt>
                <c:pt idx="18">
                  <c:v>-1.4405491074792673</c:v>
                </c:pt>
                <c:pt idx="19">
                  <c:v>-1.2284329387832733</c:v>
                </c:pt>
                <c:pt idx="20">
                  <c:v>-1.0163019218069875</c:v>
                </c:pt>
                <c:pt idx="21">
                  <c:v>-0.80418363192809461</c:v>
                </c:pt>
                <c:pt idx="22">
                  <c:v>-0.59206322086630303</c:v>
                </c:pt>
                <c:pt idx="23">
                  <c:v>-0.37993432507291608</c:v>
                </c:pt>
                <c:pt idx="24">
                  <c:v>-0.16781391401112425</c:v>
                </c:pt>
                <c:pt idx="25">
                  <c:v>4.4302254684869841E-2</c:v>
                </c:pt>
                <c:pt idx="26">
                  <c:v>0.25641205983216764</c:v>
                </c:pt>
                <c:pt idx="27">
                  <c:v>0.46853459207685805</c:v>
                </c:pt>
                <c:pt idx="28">
                  <c:v>0.6806465184070547</c:v>
                </c:pt>
                <c:pt idx="29">
                  <c:v>0.89273935409116223</c:v>
                </c:pt>
                <c:pt idx="30">
                  <c:v>1.1048852193477396</c:v>
                </c:pt>
                <c:pt idx="31">
                  <c:v>1.316999266860835</c:v>
                </c:pt>
                <c:pt idx="32">
                  <c:v>1.5291111931910319</c:v>
                </c:pt>
              </c:numCache>
            </c:numRef>
          </c:xVal>
          <c:yVal>
            <c:numRef>
              <c:f>'o2'!$AW$5:$AW$1200</c:f>
              <c:numCache>
                <c:formatCode>0%</c:formatCode>
                <c:ptCount val="33"/>
                <c:pt idx="0">
                  <c:v>0.95917831939665898</c:v>
                </c:pt>
                <c:pt idx="1">
                  <c:v>0.93688339965632972</c:v>
                </c:pt>
                <c:pt idx="2">
                  <c:v>0.90608092035257815</c:v>
                </c:pt>
                <c:pt idx="3">
                  <c:v>0.865389360925224</c:v>
                </c:pt>
                <c:pt idx="4">
                  <c:v>0.81401127247154204</c:v>
                </c:pt>
                <c:pt idx="5">
                  <c:v>0.75195240768846339</c:v>
                </c:pt>
                <c:pt idx="6">
                  <c:v>0.68030110505114816</c:v>
                </c:pt>
                <c:pt idx="7">
                  <c:v>0.60118202393933018</c:v>
                </c:pt>
                <c:pt idx="8">
                  <c:v>0.51766065417006657</c:v>
                </c:pt>
                <c:pt idx="9">
                  <c:v>0.4333665067644254</c:v>
                </c:pt>
                <c:pt idx="10">
                  <c:v>0.35198763577073655</c:v>
                </c:pt>
                <c:pt idx="11">
                  <c:v>0.27689702538401761</c:v>
                </c:pt>
                <c:pt idx="12">
                  <c:v>0.21064852734641137</c:v>
                </c:pt>
                <c:pt idx="13">
                  <c:v>0.15474130217431861</c:v>
                </c:pt>
                <c:pt idx="14">
                  <c:v>0.10964463219721829</c:v>
                </c:pt>
                <c:pt idx="15">
                  <c:v>7.48557536904947E-2</c:v>
                </c:pt>
                <c:pt idx="16">
                  <c:v>6.0981428337293073E-2</c:v>
                </c:pt>
                <c:pt idx="17">
                  <c:v>6.3838564110850121E-2</c:v>
                </c:pt>
                <c:pt idx="18">
                  <c:v>7.4856053515280491E-2</c:v>
                </c:pt>
                <c:pt idx="19">
                  <c:v>0.10964224462052698</c:v>
                </c:pt>
                <c:pt idx="20">
                  <c:v>0.15474281686254698</c:v>
                </c:pt>
                <c:pt idx="21">
                  <c:v>0.21064546518230279</c:v>
                </c:pt>
                <c:pt idx="22">
                  <c:v>0.27690412715903895</c:v>
                </c:pt>
                <c:pt idx="23">
                  <c:v>0.35199708338394936</c:v>
                </c:pt>
                <c:pt idx="24">
                  <c:v>0.43336483796885217</c:v>
                </c:pt>
                <c:pt idx="25">
                  <c:v>0.51766826276884759</c:v>
                </c:pt>
                <c:pt idx="26">
                  <c:v>0.60118366166668791</c:v>
                </c:pt>
                <c:pt idx="27">
                  <c:v>0.68029883027002791</c:v>
                </c:pt>
                <c:pt idx="28">
                  <c:v>0.75195240768846339</c:v>
                </c:pt>
                <c:pt idx="29">
                  <c:v>0.81400161491334566</c:v>
                </c:pt>
                <c:pt idx="30">
                  <c:v>0.86539533610561437</c:v>
                </c:pt>
                <c:pt idx="31">
                  <c:v>0.90608056484530108</c:v>
                </c:pt>
                <c:pt idx="32">
                  <c:v>0.93688155951266516</c:v>
                </c:pt>
              </c:numCache>
            </c:numRef>
          </c:yVal>
          <c:smooth val="1"/>
          <c:extLst>
            <c:ext xmlns:c16="http://schemas.microsoft.com/office/drawing/2014/chart" uri="{C3380CC4-5D6E-409C-BE32-E72D297353CC}">
              <c16:uniqueId val="{00000000-B053-42B3-881A-DF32537146F7}"/>
            </c:ext>
          </c:extLst>
        </c:ser>
        <c:dLbls>
          <c:showLegendKey val="0"/>
          <c:showVal val="0"/>
          <c:showCatName val="0"/>
          <c:showSerName val="0"/>
          <c:showPercent val="0"/>
          <c:showBubbleSize val="0"/>
        </c:dLbls>
        <c:axId val="303610847"/>
        <c:axId val="1"/>
      </c:scatterChart>
      <c:valAx>
        <c:axId val="303610847"/>
        <c:scaling>
          <c:orientation val="minMax"/>
        </c:scaling>
        <c:delete val="0"/>
        <c:axPos val="b"/>
        <c:numFmt formatCode="0" sourceLinked="1"/>
        <c:majorTickMark val="none"/>
        <c:minorTickMark val="none"/>
        <c:tickLblPos val="nextTo"/>
        <c:spPr>
          <a:ln w="3175">
            <a:solidFill>
              <a:srgbClr val="000000"/>
            </a:solidFill>
            <a:prstDash val="solid"/>
          </a:ln>
        </c:spPr>
        <c:txPr>
          <a:bodyPr rot="0" vert="horz"/>
          <a:lstStyle/>
          <a:p>
            <a:pPr>
              <a:defRPr sz="900">
                <a:solidFill>
                  <a:srgbClr val="FF0000"/>
                </a:solidFill>
                <a:latin typeface="Calibri Light (Headings)"/>
              </a:defRPr>
            </a:pPr>
            <a:endParaRPr lang="LID4096"/>
          </a:p>
        </c:txPr>
        <c:crossAx val="1"/>
        <c:crossesAt val="0"/>
        <c:crossBetween val="midCat"/>
      </c:valAx>
      <c:valAx>
        <c:axId val="1"/>
        <c:scaling>
          <c:orientation val="minMax"/>
          <c:max val="1"/>
          <c:min val="0"/>
        </c:scaling>
        <c:delete val="0"/>
        <c:axPos val="l"/>
        <c:numFmt formatCode="0.0" sourceLinked="0"/>
        <c:majorTickMark val="none"/>
        <c:minorTickMark val="none"/>
        <c:tickLblPos val="low"/>
        <c:spPr>
          <a:ln w="3175">
            <a:solidFill>
              <a:srgbClr val="000000"/>
            </a:solidFill>
            <a:prstDash val="solid"/>
          </a:ln>
        </c:spPr>
        <c:txPr>
          <a:bodyPr rot="0" vert="horz"/>
          <a:lstStyle/>
          <a:p>
            <a:pPr>
              <a:defRPr sz="900">
                <a:solidFill>
                  <a:srgbClr val="0000FF"/>
                </a:solidFill>
                <a:latin typeface="Calibri Light (Headings)"/>
              </a:defRPr>
            </a:pPr>
            <a:endParaRPr lang="LID4096"/>
          </a:p>
        </c:txPr>
        <c:crossAx val="303610847"/>
        <c:crossesAt val="0"/>
        <c:crossBetween val="midCat"/>
      </c:valAx>
      <c:spPr>
        <a:no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800" b="0" i="0" u="none" strike="noStrike" baseline="0">
          <a:solidFill>
            <a:srgbClr val="000000"/>
          </a:solidFill>
          <a:latin typeface="Arial"/>
          <a:ea typeface="Arial"/>
          <a:cs typeface="Arial"/>
        </a:defRPr>
      </a:pPr>
      <a:endParaRPr lang="LID4096"/>
    </a:p>
  </c:txPr>
  <c:externalData r:id="rId2">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3276762734755238E-2"/>
          <c:y val="6.339399201658516E-2"/>
          <c:w val="0.86325357388578849"/>
          <c:h val="0.89462759344704101"/>
        </c:manualLayout>
      </c:layout>
      <c:scatterChart>
        <c:scatterStyle val="lineMarker"/>
        <c:varyColors val="0"/>
        <c:ser>
          <c:idx val="0"/>
          <c:order val="0"/>
          <c:tx>
            <c:strRef>
              <c:f>'o2'!$A$1</c:f>
              <c:strCache>
                <c:ptCount val="1"/>
                <c:pt idx="0">
                  <c:v>2</c:v>
                </c:pt>
              </c:strCache>
            </c:strRef>
          </c:tx>
          <c:spPr>
            <a:ln w="19050">
              <a:noFill/>
            </a:ln>
          </c:spPr>
          <c:marker>
            <c:symbol val="circle"/>
            <c:size val="5"/>
            <c:spPr>
              <a:solidFill>
                <a:srgbClr val="0000FF"/>
              </a:solidFill>
              <a:ln>
                <a:noFill/>
              </a:ln>
            </c:spPr>
          </c:marker>
          <c:trendline>
            <c:spPr>
              <a:ln w="3175">
                <a:solidFill>
                  <a:srgbClr val="0000FF"/>
                </a:solidFill>
              </a:ln>
            </c:spPr>
            <c:trendlineType val="linear"/>
            <c:dispRSqr val="0"/>
            <c:dispEq val="0"/>
          </c:trendline>
          <c:xVal>
            <c:numRef>
              <c:f>'o2'!$J$5:$J$1200</c:f>
              <c:numCache>
                <c:formatCode>0.00</c:formatCode>
                <c:ptCount val="33"/>
                <c:pt idx="0">
                  <c:v>-159.99700000000001</c:v>
                </c:pt>
                <c:pt idx="1">
                  <c:v>-149.99700000000001</c:v>
                </c:pt>
                <c:pt idx="2">
                  <c:v>-139.99700000000001</c:v>
                </c:pt>
                <c:pt idx="3">
                  <c:v>-129.99700000000001</c:v>
                </c:pt>
                <c:pt idx="4">
                  <c:v>-119.997</c:v>
                </c:pt>
                <c:pt idx="5">
                  <c:v>-109.997</c:v>
                </c:pt>
                <c:pt idx="6">
                  <c:v>-99.997</c:v>
                </c:pt>
                <c:pt idx="7">
                  <c:v>-89.997</c:v>
                </c:pt>
                <c:pt idx="8">
                  <c:v>-79.997</c:v>
                </c:pt>
                <c:pt idx="9">
                  <c:v>-69.997</c:v>
                </c:pt>
                <c:pt idx="10">
                  <c:v>-59.997</c:v>
                </c:pt>
                <c:pt idx="11">
                  <c:v>-49.997</c:v>
                </c:pt>
                <c:pt idx="12">
                  <c:v>-39.997</c:v>
                </c:pt>
                <c:pt idx="13">
                  <c:v>-29.997</c:v>
                </c:pt>
                <c:pt idx="14">
                  <c:v>-19.997</c:v>
                </c:pt>
                <c:pt idx="15">
                  <c:v>-9.9969999999999999</c:v>
                </c:pt>
                <c:pt idx="16">
                  <c:v>-4.9969999999999999</c:v>
                </c:pt>
                <c:pt idx="17">
                  <c:v>0.10300000000000001</c:v>
                </c:pt>
                <c:pt idx="18">
                  <c:v>-9.9969999999999999</c:v>
                </c:pt>
                <c:pt idx="19">
                  <c:v>-19.997</c:v>
                </c:pt>
                <c:pt idx="20">
                  <c:v>-29.997</c:v>
                </c:pt>
                <c:pt idx="21">
                  <c:v>-39.997</c:v>
                </c:pt>
                <c:pt idx="22">
                  <c:v>-49.997</c:v>
                </c:pt>
                <c:pt idx="23">
                  <c:v>-59.997</c:v>
                </c:pt>
                <c:pt idx="24">
                  <c:v>-69.997</c:v>
                </c:pt>
                <c:pt idx="25">
                  <c:v>-79.997</c:v>
                </c:pt>
                <c:pt idx="26">
                  <c:v>-89.997</c:v>
                </c:pt>
                <c:pt idx="27">
                  <c:v>-99.997</c:v>
                </c:pt>
                <c:pt idx="28">
                  <c:v>-109.997</c:v>
                </c:pt>
                <c:pt idx="29">
                  <c:v>-119.997</c:v>
                </c:pt>
                <c:pt idx="30">
                  <c:v>-129.99700000000001</c:v>
                </c:pt>
                <c:pt idx="31">
                  <c:v>-139.99700000000001</c:v>
                </c:pt>
                <c:pt idx="32">
                  <c:v>-149.99700000000001</c:v>
                </c:pt>
              </c:numCache>
            </c:numRef>
          </c:xVal>
          <c:yVal>
            <c:numRef>
              <c:f>'o2'!$K$5:$K$1200</c:f>
              <c:numCache>
                <c:formatCode>0.0</c:formatCode>
                <c:ptCount val="33"/>
                <c:pt idx="0">
                  <c:v>-2.9962</c:v>
                </c:pt>
                <c:pt idx="1">
                  <c:v>-2.9955000000000003</c:v>
                </c:pt>
                <c:pt idx="2">
                  <c:v>-2.9958</c:v>
                </c:pt>
                <c:pt idx="3">
                  <c:v>-2.9970000000000003</c:v>
                </c:pt>
                <c:pt idx="4">
                  <c:v>-2.9953000000000003</c:v>
                </c:pt>
                <c:pt idx="5">
                  <c:v>-2.9958</c:v>
                </c:pt>
                <c:pt idx="6">
                  <c:v>-2.9952000000000001</c:v>
                </c:pt>
                <c:pt idx="7">
                  <c:v>-2.9959000000000002</c:v>
                </c:pt>
                <c:pt idx="8">
                  <c:v>-2.9962</c:v>
                </c:pt>
                <c:pt idx="9">
                  <c:v>-2.9950000000000001</c:v>
                </c:pt>
                <c:pt idx="10">
                  <c:v>-2.9965000000000002</c:v>
                </c:pt>
                <c:pt idx="11">
                  <c:v>-2.9967999999999999</c:v>
                </c:pt>
                <c:pt idx="12">
                  <c:v>-2.9954000000000001</c:v>
                </c:pt>
                <c:pt idx="13">
                  <c:v>-2.9962</c:v>
                </c:pt>
                <c:pt idx="14">
                  <c:v>-2.9959000000000002</c:v>
                </c:pt>
                <c:pt idx="15">
                  <c:v>-2.9965000000000002</c:v>
                </c:pt>
                <c:pt idx="16">
                  <c:v>-2.9954000000000001</c:v>
                </c:pt>
                <c:pt idx="17">
                  <c:v>-2.9952000000000001</c:v>
                </c:pt>
                <c:pt idx="18">
                  <c:v>-2.9964</c:v>
                </c:pt>
                <c:pt idx="19">
                  <c:v>-2.9965000000000002</c:v>
                </c:pt>
                <c:pt idx="20">
                  <c:v>-2.9959000000000002</c:v>
                </c:pt>
                <c:pt idx="21">
                  <c:v>-2.9959000000000002</c:v>
                </c:pt>
                <c:pt idx="22">
                  <c:v>-2.9958</c:v>
                </c:pt>
                <c:pt idx="23">
                  <c:v>-2.9953000000000003</c:v>
                </c:pt>
                <c:pt idx="24">
                  <c:v>-2.9952000000000001</c:v>
                </c:pt>
                <c:pt idx="25">
                  <c:v>-2.9953000000000003</c:v>
                </c:pt>
                <c:pt idx="26">
                  <c:v>-2.9957000000000003</c:v>
                </c:pt>
                <c:pt idx="27">
                  <c:v>-2.9955000000000003</c:v>
                </c:pt>
                <c:pt idx="28">
                  <c:v>-2.9958</c:v>
                </c:pt>
                <c:pt idx="29">
                  <c:v>-2.9970000000000003</c:v>
                </c:pt>
                <c:pt idx="30">
                  <c:v>-2.9957000000000003</c:v>
                </c:pt>
                <c:pt idx="31">
                  <c:v>-2.9959000000000002</c:v>
                </c:pt>
                <c:pt idx="32">
                  <c:v>-2.9962</c:v>
                </c:pt>
              </c:numCache>
            </c:numRef>
          </c:yVal>
          <c:smooth val="0"/>
          <c:extLst>
            <c:ext xmlns:c16="http://schemas.microsoft.com/office/drawing/2014/chart" uri="{C3380CC4-5D6E-409C-BE32-E72D297353CC}">
              <c16:uniqueId val="{00000001-52E5-41EE-AD1F-3789B5FC0ED7}"/>
            </c:ext>
          </c:extLst>
        </c:ser>
        <c:ser>
          <c:idx val="1"/>
          <c:order val="1"/>
          <c:tx>
            <c:strRef>
              <c:f>'o2'!$J$4</c:f>
              <c:strCache>
                <c:ptCount val="1"/>
                <c:pt idx="0">
                  <c:v>MED</c:v>
                </c:pt>
              </c:strCache>
            </c:strRef>
          </c:tx>
          <c:spPr>
            <a:ln w="19050">
              <a:noFill/>
            </a:ln>
          </c:spPr>
          <c:marker>
            <c:symbol val="none"/>
          </c:marker>
          <c:trendline>
            <c:spPr>
              <a:ln w="12700">
                <a:solidFill>
                  <a:srgbClr val="FF0000"/>
                </a:solidFill>
                <a:prstDash val="dash"/>
              </a:ln>
            </c:spPr>
            <c:trendlineType val="linear"/>
            <c:dispRSqr val="0"/>
            <c:dispEq val="0"/>
          </c:trendline>
          <c:xVal>
            <c:numRef>
              <c:f>'o2'!$J$5:$J$1200</c:f>
              <c:numCache>
                <c:formatCode>0.00</c:formatCode>
                <c:ptCount val="33"/>
                <c:pt idx="0">
                  <c:v>-159.99700000000001</c:v>
                </c:pt>
                <c:pt idx="1">
                  <c:v>-149.99700000000001</c:v>
                </c:pt>
                <c:pt idx="2">
                  <c:v>-139.99700000000001</c:v>
                </c:pt>
                <c:pt idx="3">
                  <c:v>-129.99700000000001</c:v>
                </c:pt>
                <c:pt idx="4">
                  <c:v>-119.997</c:v>
                </c:pt>
                <c:pt idx="5">
                  <c:v>-109.997</c:v>
                </c:pt>
                <c:pt idx="6">
                  <c:v>-99.997</c:v>
                </c:pt>
                <c:pt idx="7">
                  <c:v>-89.997</c:v>
                </c:pt>
                <c:pt idx="8">
                  <c:v>-79.997</c:v>
                </c:pt>
                <c:pt idx="9">
                  <c:v>-69.997</c:v>
                </c:pt>
                <c:pt idx="10">
                  <c:v>-59.997</c:v>
                </c:pt>
                <c:pt idx="11">
                  <c:v>-49.997</c:v>
                </c:pt>
                <c:pt idx="12">
                  <c:v>-39.997</c:v>
                </c:pt>
                <c:pt idx="13">
                  <c:v>-29.997</c:v>
                </c:pt>
                <c:pt idx="14">
                  <c:v>-19.997</c:v>
                </c:pt>
                <c:pt idx="15">
                  <c:v>-9.9969999999999999</c:v>
                </c:pt>
                <c:pt idx="16">
                  <c:v>-4.9969999999999999</c:v>
                </c:pt>
                <c:pt idx="17">
                  <c:v>0.10300000000000001</c:v>
                </c:pt>
                <c:pt idx="18">
                  <c:v>-9.9969999999999999</c:v>
                </c:pt>
                <c:pt idx="19">
                  <c:v>-19.997</c:v>
                </c:pt>
                <c:pt idx="20">
                  <c:v>-29.997</c:v>
                </c:pt>
                <c:pt idx="21">
                  <c:v>-39.997</c:v>
                </c:pt>
                <c:pt idx="22">
                  <c:v>-49.997</c:v>
                </c:pt>
                <c:pt idx="23">
                  <c:v>-59.997</c:v>
                </c:pt>
                <c:pt idx="24">
                  <c:v>-69.997</c:v>
                </c:pt>
                <c:pt idx="25">
                  <c:v>-79.997</c:v>
                </c:pt>
                <c:pt idx="26">
                  <c:v>-89.997</c:v>
                </c:pt>
                <c:pt idx="27">
                  <c:v>-99.997</c:v>
                </c:pt>
                <c:pt idx="28">
                  <c:v>-109.997</c:v>
                </c:pt>
                <c:pt idx="29">
                  <c:v>-119.997</c:v>
                </c:pt>
                <c:pt idx="30">
                  <c:v>-129.99700000000001</c:v>
                </c:pt>
                <c:pt idx="31">
                  <c:v>-139.99700000000001</c:v>
                </c:pt>
                <c:pt idx="32">
                  <c:v>-149.99700000000001</c:v>
                </c:pt>
              </c:numCache>
            </c:numRef>
          </c:xVal>
          <c:yVal>
            <c:numRef>
              <c:f>'o2'!$J$5:$J$1200</c:f>
              <c:numCache>
                <c:formatCode>0.00</c:formatCode>
                <c:ptCount val="33"/>
                <c:pt idx="0">
                  <c:v>-159.99700000000001</c:v>
                </c:pt>
                <c:pt idx="1">
                  <c:v>-149.99700000000001</c:v>
                </c:pt>
                <c:pt idx="2">
                  <c:v>-139.99700000000001</c:v>
                </c:pt>
                <c:pt idx="3">
                  <c:v>-129.99700000000001</c:v>
                </c:pt>
                <c:pt idx="4">
                  <c:v>-119.997</c:v>
                </c:pt>
                <c:pt idx="5">
                  <c:v>-109.997</c:v>
                </c:pt>
                <c:pt idx="6">
                  <c:v>-99.997</c:v>
                </c:pt>
                <c:pt idx="7">
                  <c:v>-89.997</c:v>
                </c:pt>
                <c:pt idx="8">
                  <c:v>-79.997</c:v>
                </c:pt>
                <c:pt idx="9">
                  <c:v>-69.997</c:v>
                </c:pt>
                <c:pt idx="10">
                  <c:v>-59.997</c:v>
                </c:pt>
                <c:pt idx="11">
                  <c:v>-49.997</c:v>
                </c:pt>
                <c:pt idx="12">
                  <c:v>-39.997</c:v>
                </c:pt>
                <c:pt idx="13">
                  <c:v>-29.997</c:v>
                </c:pt>
                <c:pt idx="14">
                  <c:v>-19.997</c:v>
                </c:pt>
                <c:pt idx="15">
                  <c:v>-9.9969999999999999</c:v>
                </c:pt>
                <c:pt idx="16">
                  <c:v>-4.9969999999999999</c:v>
                </c:pt>
                <c:pt idx="17">
                  <c:v>0.10300000000000001</c:v>
                </c:pt>
                <c:pt idx="18">
                  <c:v>-9.9969999999999999</c:v>
                </c:pt>
                <c:pt idx="19">
                  <c:v>-19.997</c:v>
                </c:pt>
                <c:pt idx="20">
                  <c:v>-29.997</c:v>
                </c:pt>
                <c:pt idx="21">
                  <c:v>-39.997</c:v>
                </c:pt>
                <c:pt idx="22">
                  <c:v>-49.997</c:v>
                </c:pt>
                <c:pt idx="23">
                  <c:v>-59.997</c:v>
                </c:pt>
                <c:pt idx="24">
                  <c:v>-69.997</c:v>
                </c:pt>
                <c:pt idx="25">
                  <c:v>-79.997</c:v>
                </c:pt>
                <c:pt idx="26">
                  <c:v>-89.997</c:v>
                </c:pt>
                <c:pt idx="27">
                  <c:v>-99.997</c:v>
                </c:pt>
                <c:pt idx="28">
                  <c:v>-109.997</c:v>
                </c:pt>
                <c:pt idx="29">
                  <c:v>-119.997</c:v>
                </c:pt>
                <c:pt idx="30">
                  <c:v>-129.99700000000001</c:v>
                </c:pt>
                <c:pt idx="31">
                  <c:v>-139.99700000000001</c:v>
                </c:pt>
                <c:pt idx="32">
                  <c:v>-149.99700000000001</c:v>
                </c:pt>
              </c:numCache>
            </c:numRef>
          </c:yVal>
          <c:smooth val="0"/>
          <c:extLst>
            <c:ext xmlns:c16="http://schemas.microsoft.com/office/drawing/2014/chart" uri="{C3380CC4-5D6E-409C-BE32-E72D297353CC}">
              <c16:uniqueId val="{00000003-52E5-41EE-AD1F-3789B5FC0ED7}"/>
            </c:ext>
          </c:extLst>
        </c:ser>
        <c:dLbls>
          <c:showLegendKey val="0"/>
          <c:showVal val="0"/>
          <c:showCatName val="0"/>
          <c:showSerName val="0"/>
          <c:showPercent val="0"/>
          <c:showBubbleSize val="0"/>
        </c:dLbls>
        <c:axId val="632998504"/>
        <c:axId val="632997520"/>
        <c:extLst/>
      </c:scatterChart>
      <c:valAx>
        <c:axId val="632998504"/>
        <c:scaling>
          <c:orientation val="minMax"/>
        </c:scaling>
        <c:delete val="0"/>
        <c:axPos val="b"/>
        <c:majorGridlines>
          <c:spPr>
            <a:ln w="3175" cap="flat" cmpd="sng" algn="ctr">
              <a:solidFill>
                <a:srgbClr val="FF0000">
                  <a:alpha val="50000"/>
                </a:srgbClr>
              </a:solidFill>
              <a:round/>
            </a:ln>
            <a:effectLst/>
          </c:spPr>
        </c:majorGridlines>
        <c:numFmt formatCode="0" sourceLinked="0"/>
        <c:majorTickMark val="out"/>
        <c:minorTickMark val="none"/>
        <c:tickLblPos val="low"/>
        <c:spPr>
          <a:ln>
            <a:noFill/>
          </a:ln>
        </c:spPr>
        <c:txPr>
          <a:bodyPr/>
          <a:lstStyle/>
          <a:p>
            <a:pPr>
              <a:defRPr sz="100">
                <a:solidFill>
                  <a:srgbClr val="0000FF"/>
                </a:solidFill>
              </a:defRPr>
            </a:pPr>
            <a:endParaRPr lang="LID4096"/>
          </a:p>
        </c:txPr>
        <c:crossAx val="632997520"/>
        <c:crosses val="autoZero"/>
        <c:crossBetween val="midCat"/>
      </c:valAx>
      <c:valAx>
        <c:axId val="632997520"/>
        <c:scaling>
          <c:orientation val="minMax"/>
        </c:scaling>
        <c:delete val="0"/>
        <c:axPos val="l"/>
        <c:majorGridlines>
          <c:spPr>
            <a:ln w="3175" cap="flat" cmpd="sng" algn="ctr">
              <a:solidFill>
                <a:srgbClr val="0000FF">
                  <a:alpha val="50000"/>
                </a:srgbClr>
              </a:solidFill>
              <a:round/>
            </a:ln>
            <a:effectLst/>
          </c:spPr>
        </c:majorGridlines>
        <c:numFmt formatCode="General" sourceLinked="0"/>
        <c:majorTickMark val="in"/>
        <c:minorTickMark val="none"/>
        <c:tickLblPos val="low"/>
        <c:spPr>
          <a:ln>
            <a:noFill/>
          </a:ln>
        </c:spPr>
        <c:txPr>
          <a:bodyPr/>
          <a:lstStyle/>
          <a:p>
            <a:pPr>
              <a:defRPr sz="100">
                <a:solidFill>
                  <a:srgbClr val="0000FF"/>
                </a:solidFill>
              </a:defRPr>
            </a:pPr>
            <a:endParaRPr lang="LID4096"/>
          </a:p>
        </c:txPr>
        <c:crossAx val="632998504"/>
        <c:crosses val="autoZero"/>
        <c:crossBetween val="midCat"/>
      </c:valAx>
      <c:spPr>
        <a:noFill/>
        <a:ln w="25400">
          <a:noFill/>
        </a:ln>
      </c:spPr>
    </c:plotArea>
    <c:plotVisOnly val="1"/>
    <c:dispBlanksAs val="gap"/>
    <c:showDLblsOverMax val="0"/>
    <c:extLst/>
  </c:chart>
  <c:spPr>
    <a:solidFill>
      <a:sysClr val="window" lastClr="FFFFFF"/>
    </a:solidFill>
    <a:ln>
      <a:solidFill>
        <a:sysClr val="windowText" lastClr="000000"/>
      </a:solidFill>
    </a:ln>
  </c:spPr>
  <c:txPr>
    <a:bodyPr/>
    <a:lstStyle/>
    <a:p>
      <a:pPr>
        <a:defRPr sz="600"/>
      </a:pPr>
      <a:endParaRPr lang="LID4096"/>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'o2'!$AX$3</c:f>
              <c:strCache>
                <c:ptCount val="1"/>
                <c:pt idx="0">
                  <c:v>55 (%)</c:v>
                </c:pt>
              </c:strCache>
            </c:strRef>
          </c:tx>
          <c:spPr>
            <a:ln w="25400" cap="rnd">
              <a:noFill/>
              <a:round/>
            </a:ln>
            <a:effectLst/>
          </c:spPr>
          <c:marker>
            <c:symbol val="none"/>
          </c:marker>
          <c:dLbls>
            <c:dLbl>
              <c:idx val="0"/>
              <c:spPr>
                <a:noFill/>
                <a:ln>
                  <a:noFill/>
                </a:ln>
                <a:effectLst/>
              </c:spPr>
              <c:txPr>
                <a:bodyPr rot="0" spcFirstLastPara="1" vertOverflow="ellipsis" vert="horz" wrap="square" lIns="38100" tIns="19050" rIns="38100" bIns="19050" anchor="ctr" anchorCtr="0">
                  <a:noAutofit/>
                </a:bodyPr>
                <a:lstStyle/>
                <a:p>
                  <a:pPr algn="r">
                    <a:defRPr sz="1400" b="1" i="0" u="none" strike="noStrike" kern="1200" baseline="0">
                      <a:solidFill>
                        <a:schemeClr val="tx1">
                          <a:lumMod val="75000"/>
                          <a:lumOff val="25000"/>
                        </a:schemeClr>
                      </a:solidFill>
                      <a:latin typeface="+mn-lt"/>
                      <a:ea typeface="+mn-ea"/>
                      <a:cs typeface="+mn-cs"/>
                    </a:defRPr>
                  </a:pPr>
                  <a:endParaRPr lang="LID4096"/>
                </a:p>
              </c:txPr>
              <c:dLblPos val="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27E1-44C3-A239-7B8FE80926C9}"/>
                </c:ext>
              </c:extLst>
            </c:dLbl>
            <c:spPr>
              <a:noFill/>
              <a:ln>
                <a:noFill/>
              </a:ln>
              <a:effectLst/>
            </c:spPr>
            <c:txPr>
              <a:bodyPr rot="0" spcFirstLastPara="1" vertOverflow="ellipsis" vert="horz" wrap="square" lIns="38100" tIns="19050" rIns="38100" bIns="19050" anchor="ctr" anchorCtr="0">
                <a:spAutoFit/>
              </a:bodyPr>
              <a:lstStyle/>
              <a:p>
                <a:pPr algn="r">
                  <a:defRPr sz="14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27E1-44C3-A239-7B8FE80926C9}"/>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sz="3000" b="1"/>
      </a:pPr>
      <a:endParaRPr lang="LID4096"/>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815833732611475E-2"/>
          <c:y val="4.8947968363642735E-2"/>
          <c:w val="0.96135266235063233"/>
          <c:h val="0.94214332675871137"/>
        </c:manualLayout>
      </c:layout>
      <c:scatterChart>
        <c:scatterStyle val="lineMarker"/>
        <c:varyColors val="0"/>
        <c:ser>
          <c:idx val="1"/>
          <c:order val="0"/>
          <c:tx>
            <c:strRef>
              <c:f>'F1'!$CI$8</c:f>
              <c:strCache>
                <c:ptCount val="1"/>
                <c:pt idx="0">
                  <c:v>1</c:v>
                </c:pt>
              </c:strCache>
            </c:strRef>
          </c:tx>
          <c:spPr>
            <a:ln w="127000">
              <a:solidFill>
                <a:sysClr val="windowText" lastClr="000000">
                  <a:alpha val="2000"/>
                </a:sysClr>
              </a:solidFill>
            </a:ln>
          </c:spPr>
          <c:marker>
            <c:symbol val="none"/>
          </c:marker>
          <c:dLbls>
            <c:dLbl>
              <c:idx val="0"/>
              <c:tx>
                <c:rich>
                  <a:bodyPr/>
                  <a:lstStyle/>
                  <a:p>
                    <a:fld id="{5D212CFC-EDA6-4CFB-ABD1-BC7C16F4094C}"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D118-4D19-B60D-8032AC8315DD}"/>
                </c:ext>
              </c:extLst>
            </c:dLbl>
            <c:dLbl>
              <c:idx val="1"/>
              <c:tx>
                <c:rich>
                  <a:bodyPr/>
                  <a:lstStyle/>
                  <a:p>
                    <a:fld id="{7FBB3D0E-07A5-4079-8F12-F3DBA76B4301}"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118-4D19-B60D-8032AC8315DD}"/>
                </c:ext>
              </c:extLst>
            </c:dLbl>
            <c:dLbl>
              <c:idx val="2"/>
              <c:tx>
                <c:rich>
                  <a:bodyPr/>
                  <a:lstStyle/>
                  <a:p>
                    <a:fld id="{E08C46E3-90A4-41A8-872E-8D619A30CE5A}"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118-4D19-B60D-8032AC8315DD}"/>
                </c:ext>
              </c:extLst>
            </c:dLbl>
            <c:dLbl>
              <c:idx val="3"/>
              <c:tx>
                <c:rich>
                  <a:bodyPr/>
                  <a:lstStyle/>
                  <a:p>
                    <a:fld id="{97BD0007-BC0E-4AC6-9FE1-D1802DB38AB7}"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118-4D19-B60D-8032AC8315DD}"/>
                </c:ext>
              </c:extLst>
            </c:dLbl>
            <c:dLbl>
              <c:idx val="4"/>
              <c:tx>
                <c:rich>
                  <a:bodyPr/>
                  <a:lstStyle/>
                  <a:p>
                    <a:fld id="{FA1B8945-3BE1-4694-8477-38FFC489FB0D}"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118-4D19-B60D-8032AC8315DD}"/>
                </c:ext>
              </c:extLst>
            </c:dLbl>
            <c:dLbl>
              <c:idx val="5"/>
              <c:tx>
                <c:rich>
                  <a:bodyPr/>
                  <a:lstStyle/>
                  <a:p>
                    <a:fld id="{7D79BA3F-BD45-4730-A09F-91D829FE740D}"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118-4D19-B60D-8032AC8315DD}"/>
                </c:ext>
              </c:extLst>
            </c:dLbl>
            <c:dLbl>
              <c:idx val="6"/>
              <c:tx>
                <c:rich>
                  <a:bodyPr/>
                  <a:lstStyle/>
                  <a:p>
                    <a:fld id="{649EDC27-34C9-46B0-963C-8980826A5E17}"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118-4D19-B60D-8032AC8315DD}"/>
                </c:ext>
              </c:extLst>
            </c:dLbl>
            <c:dLbl>
              <c:idx val="7"/>
              <c:tx>
                <c:rich>
                  <a:bodyPr/>
                  <a:lstStyle/>
                  <a:p>
                    <a:fld id="{8165CCEF-6D51-4D4B-9956-5ECC4C172751}"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118-4D19-B60D-8032AC8315DD}"/>
                </c:ext>
              </c:extLst>
            </c:dLbl>
            <c:dLbl>
              <c:idx val="8"/>
              <c:tx>
                <c:rich>
                  <a:bodyPr/>
                  <a:lstStyle/>
                  <a:p>
                    <a:fld id="{E44CC509-0001-401F-B984-C72D298BA8B5}"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118-4D19-B60D-8032AC8315DD}"/>
                </c:ext>
              </c:extLst>
            </c:dLbl>
            <c:dLbl>
              <c:idx val="9"/>
              <c:tx>
                <c:rich>
                  <a:bodyPr/>
                  <a:lstStyle/>
                  <a:p>
                    <a:fld id="{3CDEA3C9-EC55-446C-9DDF-4C4F42BF0AF0}"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D118-4D19-B60D-8032AC8315DD}"/>
                </c:ext>
              </c:extLst>
            </c:dLbl>
            <c:dLbl>
              <c:idx val="10"/>
              <c:tx>
                <c:rich>
                  <a:bodyPr/>
                  <a:lstStyle/>
                  <a:p>
                    <a:fld id="{F39C0E18-7951-48BF-83A2-A340F150EF3C}"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D118-4D19-B60D-8032AC8315DD}"/>
                </c:ext>
              </c:extLst>
            </c:dLbl>
            <c:dLbl>
              <c:idx val="11"/>
              <c:tx>
                <c:rich>
                  <a:bodyPr/>
                  <a:lstStyle/>
                  <a:p>
                    <a:fld id="{A46DD2F1-7461-4A9B-A41B-7DA3B7848DEB}"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D118-4D19-B60D-8032AC8315DD}"/>
                </c:ext>
              </c:extLst>
            </c:dLbl>
            <c:spPr>
              <a:noFill/>
              <a:ln>
                <a:noFill/>
              </a:ln>
              <a:effectLst/>
            </c:spPr>
            <c:txPr>
              <a:bodyPr wrap="square" lIns="38100" tIns="19050" rIns="38100" bIns="19050" anchor="ctr">
                <a:spAutoFit/>
              </a:bodyPr>
              <a:lstStyle/>
              <a:p>
                <a:pPr>
                  <a:defRPr sz="1000" b="1">
                    <a:solidFill>
                      <a:srgbClr val="0000FF"/>
                    </a:solidFill>
                  </a:defRPr>
                </a:pPr>
                <a:endParaRPr lang="LID4096"/>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'F1'!$CI$9:$CI$20</c:f>
              <c:numCache>
                <c:formatCode>General</c:formatCode>
                <c:ptCount val="12"/>
                <c:pt idx="0">
                  <c:v>507595.34422402002</c:v>
                </c:pt>
                <c:pt idx="1">
                  <c:v>507119.88534201996</c:v>
                </c:pt>
                <c:pt idx="2">
                  <c:v>506893.90220772999</c:v>
                </c:pt>
                <c:pt idx="3">
                  <c:v>506588.20976909</c:v>
                </c:pt>
                <c:pt idx="4">
                  <c:v>506259.12921173498</c:v>
                </c:pt>
                <c:pt idx="5">
                  <c:v>505971.01340885001</c:v>
                </c:pt>
                <c:pt idx="6">
                  <c:v>505754.73037760495</c:v>
                </c:pt>
                <c:pt idx="7">
                  <c:v>505578.89845399</c:v>
                </c:pt>
                <c:pt idx="8">
                  <c:v>505434.90997748997</c:v>
                </c:pt>
                <c:pt idx="9">
                  <c:v>505181.66012757999</c:v>
                </c:pt>
                <c:pt idx="10">
                  <c:v>504916.79082931997</c:v>
                </c:pt>
                <c:pt idx="11">
                  <c:v>504786.39006588003</c:v>
                </c:pt>
              </c:numCache>
            </c:numRef>
          </c:xVal>
          <c:yVal>
            <c:numRef>
              <c:f>'F1'!$CJ$9:$CJ$20</c:f>
              <c:numCache>
                <c:formatCode>General</c:formatCode>
                <c:ptCount val="12"/>
                <c:pt idx="0">
                  <c:v>7570535.6769032497</c:v>
                </c:pt>
                <c:pt idx="1">
                  <c:v>7570321.2417310495</c:v>
                </c:pt>
                <c:pt idx="2">
                  <c:v>7570058.58860665</c:v>
                </c:pt>
                <c:pt idx="3">
                  <c:v>7569396.1945815999</c:v>
                </c:pt>
                <c:pt idx="4">
                  <c:v>7568900.7198515497</c:v>
                </c:pt>
                <c:pt idx="5">
                  <c:v>7568860.4120651996</c:v>
                </c:pt>
                <c:pt idx="6">
                  <c:v>7568738.6178778997</c:v>
                </c:pt>
                <c:pt idx="7">
                  <c:v>7568480.8753511496</c:v>
                </c:pt>
                <c:pt idx="8">
                  <c:v>7568185.4791039508</c:v>
                </c:pt>
                <c:pt idx="9">
                  <c:v>7567787.2556904498</c:v>
                </c:pt>
                <c:pt idx="10">
                  <c:v>7567254.8402358498</c:v>
                </c:pt>
                <c:pt idx="11">
                  <c:v>7566718.9286733996</c:v>
                </c:pt>
              </c:numCache>
            </c:numRef>
          </c:yVal>
          <c:smooth val="0"/>
          <c:extLst>
            <c:ext xmlns:c15="http://schemas.microsoft.com/office/drawing/2012/chart" uri="{02D57815-91ED-43cb-92C2-25804820EDAC}">
              <c15:datalabelsRange>
                <c15:f>'F1'!$CL$9:$CL$20</c15:f>
                <c15:dlblRangeCache>
                  <c:ptCount val="12"/>
                  <c:pt idx="0">
                    <c:v>-651</c:v>
                  </c:pt>
                  <c:pt idx="1">
                    <c:v>-566</c:v>
                  </c:pt>
                  <c:pt idx="2">
                    <c:v>-493</c:v>
                  </c:pt>
                  <c:pt idx="3">
                    <c:v>-428</c:v>
                  </c:pt>
                  <c:pt idx="4">
                    <c:v>-372</c:v>
                  </c:pt>
                  <c:pt idx="5">
                    <c:v>-324</c:v>
                  </c:pt>
                  <c:pt idx="6">
                    <c:v>-282</c:v>
                  </c:pt>
                  <c:pt idx="7">
                    <c:v>-245</c:v>
                  </c:pt>
                  <c:pt idx="8">
                    <c:v>-213</c:v>
                  </c:pt>
                  <c:pt idx="9">
                    <c:v>-185</c:v>
                  </c:pt>
                  <c:pt idx="10">
                    <c:v>-161</c:v>
                  </c:pt>
                  <c:pt idx="11">
                    <c:v>-140</c:v>
                  </c:pt>
                </c15:dlblRangeCache>
              </c15:datalabelsRange>
            </c:ext>
            <c:ext xmlns:c16="http://schemas.microsoft.com/office/drawing/2014/chart" uri="{C3380CC4-5D6E-409C-BE32-E72D297353CC}">
              <c16:uniqueId val="{0000000C-D118-4D19-B60D-8032AC8315DD}"/>
            </c:ext>
          </c:extLst>
        </c:ser>
        <c:ser>
          <c:idx val="0"/>
          <c:order val="1"/>
          <c:tx>
            <c:strRef>
              <c:f>'F1'!$CJ$8</c:f>
              <c:strCache>
                <c:ptCount val="1"/>
                <c:pt idx="0">
                  <c:v>2</c:v>
                </c:pt>
              </c:strCache>
            </c:strRef>
          </c:tx>
          <c:spPr>
            <a:ln w="19050" cap="rnd">
              <a:noFill/>
              <a:round/>
            </a:ln>
            <a:effectLst/>
          </c:spPr>
          <c:marker>
            <c:symbol val="none"/>
          </c:marker>
          <c:dLbls>
            <c:dLbl>
              <c:idx val="0"/>
              <c:tx>
                <c:rich>
                  <a:bodyPr/>
                  <a:lstStyle/>
                  <a:p>
                    <a:fld id="{2BBC43C8-CD48-4E21-88AE-0D39A52D74CF}"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D118-4D19-B60D-8032AC8315DD}"/>
                </c:ext>
              </c:extLst>
            </c:dLbl>
            <c:dLbl>
              <c:idx val="1"/>
              <c:tx>
                <c:rich>
                  <a:bodyPr/>
                  <a:lstStyle/>
                  <a:p>
                    <a:fld id="{EC26F207-8669-4567-B7D1-766010C92399}"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D118-4D19-B60D-8032AC8315DD}"/>
                </c:ext>
              </c:extLst>
            </c:dLbl>
            <c:dLbl>
              <c:idx val="2"/>
              <c:tx>
                <c:rich>
                  <a:bodyPr/>
                  <a:lstStyle/>
                  <a:p>
                    <a:fld id="{EB44704E-44EC-443E-9D5C-CA4D66A30474}"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D118-4D19-B60D-8032AC8315DD}"/>
                </c:ext>
              </c:extLst>
            </c:dLbl>
            <c:dLbl>
              <c:idx val="3"/>
              <c:tx>
                <c:rich>
                  <a:bodyPr/>
                  <a:lstStyle/>
                  <a:p>
                    <a:fld id="{98876F32-E379-4255-BAA5-A1D7CB6B4E54}"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D118-4D19-B60D-8032AC8315DD}"/>
                </c:ext>
              </c:extLst>
            </c:dLbl>
            <c:dLbl>
              <c:idx val="4"/>
              <c:tx>
                <c:rich>
                  <a:bodyPr/>
                  <a:lstStyle/>
                  <a:p>
                    <a:fld id="{62013D98-23DE-4B5B-A067-7BED1BB142A5}"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D118-4D19-B60D-8032AC8315DD}"/>
                </c:ext>
              </c:extLst>
            </c:dLbl>
            <c:dLbl>
              <c:idx val="5"/>
              <c:tx>
                <c:rich>
                  <a:bodyPr/>
                  <a:lstStyle/>
                  <a:p>
                    <a:fld id="{35D8AF66-4DA1-4228-8438-58D33E49BE10}"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D118-4D19-B60D-8032AC8315DD}"/>
                </c:ext>
              </c:extLst>
            </c:dLbl>
            <c:dLbl>
              <c:idx val="6"/>
              <c:tx>
                <c:rich>
                  <a:bodyPr/>
                  <a:lstStyle/>
                  <a:p>
                    <a:fld id="{5FAFCCA6-771A-4847-A704-97E508348190}"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D118-4D19-B60D-8032AC8315DD}"/>
                </c:ext>
              </c:extLst>
            </c:dLbl>
            <c:dLbl>
              <c:idx val="7"/>
              <c:tx>
                <c:rich>
                  <a:bodyPr/>
                  <a:lstStyle/>
                  <a:p>
                    <a:fld id="{39BE592B-7948-4309-9417-440C92CE0304}"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D118-4D19-B60D-8032AC8315DD}"/>
                </c:ext>
              </c:extLst>
            </c:dLbl>
            <c:dLbl>
              <c:idx val="8"/>
              <c:tx>
                <c:rich>
                  <a:bodyPr/>
                  <a:lstStyle/>
                  <a:p>
                    <a:fld id="{89565BA4-8164-4CCC-ADDD-F1402FE17ED4}"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D118-4D19-B60D-8032AC8315DD}"/>
                </c:ext>
              </c:extLst>
            </c:dLbl>
            <c:dLbl>
              <c:idx val="9"/>
              <c:tx>
                <c:rich>
                  <a:bodyPr/>
                  <a:lstStyle/>
                  <a:p>
                    <a:fld id="{940D80D7-4288-4B29-9AF2-613B7FF48366}"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D118-4D19-B60D-8032AC8315DD}"/>
                </c:ext>
              </c:extLst>
            </c:dLbl>
            <c:dLbl>
              <c:idx val="10"/>
              <c:tx>
                <c:rich>
                  <a:bodyPr/>
                  <a:lstStyle/>
                  <a:p>
                    <a:fld id="{4372E594-EDA2-4104-B76B-7DA368DFA9D5}"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D118-4D19-B60D-8032AC8315DD}"/>
                </c:ext>
              </c:extLst>
            </c:dLbl>
            <c:dLbl>
              <c:idx val="11"/>
              <c:tx>
                <c:rich>
                  <a:bodyPr/>
                  <a:lstStyle/>
                  <a:p>
                    <a:fld id="{1286519C-870A-4E6C-960B-BA852812D3E3}"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D118-4D19-B60D-8032AC8315DD}"/>
                </c:ext>
              </c:extLst>
            </c:dLbl>
            <c:dLbl>
              <c:idx val="12"/>
              <c:tx>
                <c:rich>
                  <a:bodyPr/>
                  <a:lstStyle/>
                  <a:p>
                    <a:fld id="{34E4BD6E-9315-4FA8-B6CD-B1EE840FD9EC}"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D118-4D19-B60D-8032AC8315DD}"/>
                </c:ext>
              </c:extLst>
            </c:dLbl>
            <c:dLbl>
              <c:idx val="13"/>
              <c:tx>
                <c:rich>
                  <a:bodyPr/>
                  <a:lstStyle/>
                  <a:p>
                    <a:fld id="{3B179F21-267C-466D-A4C5-CB0A8548A939}"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D118-4D19-B60D-8032AC8315DD}"/>
                </c:ext>
              </c:extLst>
            </c:dLbl>
            <c:dLbl>
              <c:idx val="14"/>
              <c:tx>
                <c:rich>
                  <a:bodyPr/>
                  <a:lstStyle/>
                  <a:p>
                    <a:fld id="{9DF3273D-7239-44E5-AA87-295002A41CC6}"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D118-4D19-B60D-8032AC8315DD}"/>
                </c:ext>
              </c:extLst>
            </c:dLbl>
            <c:dLbl>
              <c:idx val="15"/>
              <c:tx>
                <c:rich>
                  <a:bodyPr/>
                  <a:lstStyle/>
                  <a:p>
                    <a:fld id="{7086CD99-A576-44EA-A699-78291F4EF1FF}"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D118-4D19-B60D-8032AC8315DD}"/>
                </c:ext>
              </c:extLst>
            </c:dLbl>
            <c:dLbl>
              <c:idx val="16"/>
              <c:tx>
                <c:rich>
                  <a:bodyPr/>
                  <a:lstStyle/>
                  <a:p>
                    <a:fld id="{8F6BB85D-F107-45BA-AF97-2D38371CBD15}"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D118-4D19-B60D-8032AC8315DD}"/>
                </c:ext>
              </c:extLst>
            </c:dLbl>
            <c:dLbl>
              <c:idx val="17"/>
              <c:tx>
                <c:rich>
                  <a:bodyPr/>
                  <a:lstStyle/>
                  <a:p>
                    <a:fld id="{3C01C58C-6551-45E2-B2A3-46745F718712}"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D118-4D19-B60D-8032AC8315DD}"/>
                </c:ext>
              </c:extLst>
            </c:dLbl>
            <c:dLbl>
              <c:idx val="18"/>
              <c:tx>
                <c:rich>
                  <a:bodyPr/>
                  <a:lstStyle/>
                  <a:p>
                    <a:fld id="{7B567260-9E75-43D7-9C43-4C59739DDDBE}"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D118-4D19-B60D-8032AC8315DD}"/>
                </c:ext>
              </c:extLst>
            </c:dLbl>
            <c:dLbl>
              <c:idx val="19"/>
              <c:tx>
                <c:rich>
                  <a:bodyPr/>
                  <a:lstStyle/>
                  <a:p>
                    <a:fld id="{C3C29002-3629-48C9-918E-857E1C51FEA4}"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D118-4D19-B60D-8032AC8315DD}"/>
                </c:ext>
              </c:extLst>
            </c:dLbl>
            <c:dLbl>
              <c:idx val="20"/>
              <c:tx>
                <c:rich>
                  <a:bodyPr/>
                  <a:lstStyle/>
                  <a:p>
                    <a:fld id="{4DAAE165-A06F-45BB-A345-7CC03C971212}"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D118-4D19-B60D-8032AC8315DD}"/>
                </c:ext>
              </c:extLst>
            </c:dLbl>
            <c:spPr>
              <a:noFill/>
              <a:ln>
                <a:noFill/>
              </a:ln>
              <a:effectLst/>
            </c:spPr>
            <c:txPr>
              <a:bodyPr wrap="square" lIns="38100" tIns="19050" rIns="38100" bIns="19050" anchor="ctr">
                <a:spAutoFit/>
              </a:bodyPr>
              <a:lstStyle/>
              <a:p>
                <a:pPr>
                  <a:defRPr sz="1000"/>
                </a:pPr>
                <a:endParaRPr lang="LID4096"/>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'F1'!$CI$21:$CI$41</c:f>
              <c:numCache>
                <c:formatCode>General</c:formatCode>
                <c:ptCount val="21"/>
                <c:pt idx="0">
                  <c:v>507877.06444326497</c:v>
                </c:pt>
                <c:pt idx="1">
                  <c:v>507690.93040000001</c:v>
                </c:pt>
                <c:pt idx="2">
                  <c:v>507261.82954708999</c:v>
                </c:pt>
                <c:pt idx="3">
                  <c:v>507423.45737508498</c:v>
                </c:pt>
                <c:pt idx="4">
                  <c:v>506875.373169425</c:v>
                </c:pt>
                <c:pt idx="5">
                  <c:v>506529.84038865496</c:v>
                </c:pt>
                <c:pt idx="6">
                  <c:v>506130.60659157997</c:v>
                </c:pt>
                <c:pt idx="7">
                  <c:v>506635.67129671504</c:v>
                </c:pt>
                <c:pt idx="8">
                  <c:v>506422.23980243003</c:v>
                </c:pt>
                <c:pt idx="9">
                  <c:v>506682.34547723003</c:v>
                </c:pt>
                <c:pt idx="10">
                  <c:v>506877.31916308997</c:v>
                </c:pt>
                <c:pt idx="11">
                  <c:v>505743.11638334498</c:v>
                </c:pt>
                <c:pt idx="12">
                  <c:v>505608.43936426</c:v>
                </c:pt>
                <c:pt idx="13">
                  <c:v>505330.07412699505</c:v>
                </c:pt>
                <c:pt idx="14">
                  <c:v>505727.63264696999</c:v>
                </c:pt>
                <c:pt idx="15">
                  <c:v>505900.99465000001</c:v>
                </c:pt>
                <c:pt idx="16">
                  <c:v>505453.13752741</c:v>
                </c:pt>
                <c:pt idx="17">
                  <c:v>505202.16033893998</c:v>
                </c:pt>
                <c:pt idx="18">
                  <c:v>504810.71846931998</c:v>
                </c:pt>
                <c:pt idx="19">
                  <c:v>505535.91867599997</c:v>
                </c:pt>
                <c:pt idx="20">
                  <c:v>505686.52910000004</c:v>
                </c:pt>
              </c:numCache>
            </c:numRef>
          </c:xVal>
          <c:yVal>
            <c:numRef>
              <c:f>'F1'!$CJ$21:$CJ$41</c:f>
              <c:numCache>
                <c:formatCode>General</c:formatCode>
                <c:ptCount val="21"/>
                <c:pt idx="0">
                  <c:v>7570797.5380086005</c:v>
                </c:pt>
                <c:pt idx="1">
                  <c:v>7571028.273</c:v>
                </c:pt>
                <c:pt idx="2">
                  <c:v>7570271.3935369495</c:v>
                </c:pt>
                <c:pt idx="3">
                  <c:v>7570107.2420942504</c:v>
                </c:pt>
                <c:pt idx="4">
                  <c:v>7570320.9511945006</c:v>
                </c:pt>
                <c:pt idx="5">
                  <c:v>7570381.2406026497</c:v>
                </c:pt>
                <c:pt idx="6">
                  <c:v>7570429.9245666992</c:v>
                </c:pt>
                <c:pt idx="7">
                  <c:v>7569910.1503590001</c:v>
                </c:pt>
                <c:pt idx="8">
                  <c:v>7569918.2485703994</c:v>
                </c:pt>
                <c:pt idx="9">
                  <c:v>7568969.2060058992</c:v>
                </c:pt>
                <c:pt idx="10">
                  <c:v>7568750.9859726997</c:v>
                </c:pt>
                <c:pt idx="11">
                  <c:v>7568833.2127385503</c:v>
                </c:pt>
                <c:pt idx="12">
                  <c:v>7569037.8116905</c:v>
                </c:pt>
                <c:pt idx="13">
                  <c:v>7569177.9291715994</c:v>
                </c:pt>
                <c:pt idx="14">
                  <c:v>7568495.60008555</c:v>
                </c:pt>
                <c:pt idx="15">
                  <c:v>7568392.3684999999</c:v>
                </c:pt>
                <c:pt idx="16">
                  <c:v>7568456.7234124001</c:v>
                </c:pt>
                <c:pt idx="17">
                  <c:v>7568577.3927144501</c:v>
                </c:pt>
                <c:pt idx="18">
                  <c:v>7568659.2274323497</c:v>
                </c:pt>
                <c:pt idx="19">
                  <c:v>7568116.3772417996</c:v>
                </c:pt>
                <c:pt idx="20">
                  <c:v>7568000.6150000002</c:v>
                </c:pt>
              </c:numCache>
            </c:numRef>
          </c:yVal>
          <c:smooth val="0"/>
          <c:extLst>
            <c:ext xmlns:c15="http://schemas.microsoft.com/office/drawing/2012/chart" uri="{02D57815-91ED-43cb-92C2-25804820EDAC}">
              <c15:datalabelsRange>
                <c15:f>'F1'!$CL$21:$CL$41</c15:f>
                <c15:dlblRangeCache>
                  <c:ptCount val="21"/>
                  <c:pt idx="0">
                    <c:v>-425</c:v>
                  </c:pt>
                  <c:pt idx="1">
                    <c:v>-71</c:v>
                  </c:pt>
                  <c:pt idx="2">
                    <c:v>-595</c:v>
                  </c:pt>
                  <c:pt idx="3">
                    <c:v>-99</c:v>
                  </c:pt>
                  <c:pt idx="4">
                    <c:v>-340</c:v>
                  </c:pt>
                  <c:pt idx="5">
                    <c:v>-57</c:v>
                  </c:pt>
                  <c:pt idx="6">
                    <c:v>-9</c:v>
                  </c:pt>
                  <c:pt idx="7">
                    <c:v>-340</c:v>
                  </c:pt>
                  <c:pt idx="8">
                    <c:v>-57</c:v>
                  </c:pt>
                  <c:pt idx="9">
                    <c:v>-510</c:v>
                  </c:pt>
                  <c:pt idx="10">
                    <c:v>-85</c:v>
                  </c:pt>
                  <c:pt idx="11">
                    <c:v>-255</c:v>
                  </c:pt>
                  <c:pt idx="12">
                    <c:v>-43</c:v>
                  </c:pt>
                  <c:pt idx="13">
                    <c:v>-7</c:v>
                  </c:pt>
                  <c:pt idx="14">
                    <c:v>-340</c:v>
                  </c:pt>
                  <c:pt idx="15">
                    <c:v>-57</c:v>
                  </c:pt>
                  <c:pt idx="16">
                    <c:v>-170</c:v>
                  </c:pt>
                  <c:pt idx="17">
                    <c:v>-28</c:v>
                  </c:pt>
                  <c:pt idx="18">
                    <c:v>-5</c:v>
                  </c:pt>
                  <c:pt idx="19">
                    <c:v>-255</c:v>
                  </c:pt>
                  <c:pt idx="20">
                    <c:v>-43</c:v>
                  </c:pt>
                </c15:dlblRangeCache>
              </c15:datalabelsRange>
            </c:ext>
            <c:ext xmlns:c16="http://schemas.microsoft.com/office/drawing/2014/chart" uri="{C3380CC4-5D6E-409C-BE32-E72D297353CC}">
              <c16:uniqueId val="{00000022-D118-4D19-B60D-8032AC8315DD}"/>
            </c:ext>
          </c:extLst>
        </c:ser>
        <c:dLbls>
          <c:showLegendKey val="0"/>
          <c:showVal val="0"/>
          <c:showCatName val="0"/>
          <c:showSerName val="0"/>
          <c:showPercent val="0"/>
          <c:showBubbleSize val="0"/>
        </c:dLbls>
        <c:axId val="107819471"/>
        <c:axId val="107834351"/>
      </c:scatterChart>
      <c:valAx>
        <c:axId val="107819471"/>
        <c:scaling>
          <c:orientation val="minMax"/>
        </c:scaling>
        <c:delete val="1"/>
        <c:axPos val="b"/>
        <c:numFmt formatCode="General" sourceLinked="1"/>
        <c:majorTickMark val="none"/>
        <c:minorTickMark val="none"/>
        <c:tickLblPos val="nextTo"/>
        <c:crossAx val="107834351"/>
        <c:crosses val="autoZero"/>
        <c:crossBetween val="midCat"/>
      </c:valAx>
      <c:valAx>
        <c:axId val="107834351"/>
        <c:scaling>
          <c:orientation val="minMax"/>
        </c:scaling>
        <c:delete val="1"/>
        <c:axPos val="l"/>
        <c:numFmt formatCode="General" sourceLinked="1"/>
        <c:majorTickMark val="none"/>
        <c:minorTickMark val="none"/>
        <c:tickLblPos val="nextTo"/>
        <c:crossAx val="107819471"/>
        <c:crosses val="autoZero"/>
        <c:crossBetween val="midCat"/>
      </c:valAx>
    </c:plotArea>
    <c:plotVisOnly val="1"/>
    <c:dispBlanksAs val="gap"/>
    <c:showDLblsOverMax val="0"/>
    <c:extLst/>
  </c:chart>
  <c:txPr>
    <a:bodyPr/>
    <a:lstStyle/>
    <a:p>
      <a:pPr>
        <a:defRPr/>
      </a:pPr>
      <a:endParaRPr lang="LID4096"/>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col"/>
        <c:grouping val="clustered"/>
        <c:varyColors val="0"/>
        <c:ser>
          <c:idx val="0"/>
          <c:order val="0"/>
          <c:tx>
            <c:strRef>
              <c:f>'M2'!$B$11</c:f>
              <c:strCache>
                <c:ptCount val="1"/>
                <c:pt idx="0">
                  <c:v> -</c:v>
                </c:pt>
              </c:strCache>
            </c:strRef>
          </c:tx>
          <c:spPr>
            <a:solidFill>
              <a:srgbClr val="66FFCC"/>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28153495320393368"/>
                      <c:h val="0.21311728395061724"/>
                    </c:manualLayout>
                  </c15:layout>
                </c:ext>
                <c:ext xmlns:c16="http://schemas.microsoft.com/office/drawing/2014/chart" uri="{C3380CC4-5D6E-409C-BE32-E72D297353CC}">
                  <c16:uniqueId val="{00000000-70D0-4FF7-8D27-B91B79C6FF53}"/>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LID4096"/>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'M2'!$CP$11</c:f>
              <c:numCache>
                <c:formatCode>0.0</c:formatCode>
                <c:ptCount val="1"/>
                <c:pt idx="0">
                  <c:v>15.616782793384001</c:v>
                </c:pt>
              </c:numCache>
            </c:numRef>
          </c:val>
          <c:extLst>
            <c:ext xmlns:c16="http://schemas.microsoft.com/office/drawing/2014/chart" uri="{C3380CC4-5D6E-409C-BE32-E72D297353CC}">
              <c16:uniqueId val="{00000001-70D0-4FF7-8D27-B91B79C6FF53}"/>
            </c:ext>
          </c:extLst>
        </c:ser>
        <c:ser>
          <c:idx val="1"/>
          <c:order val="1"/>
          <c:tx>
            <c:strRef>
              <c:f>'M2'!$B$12</c:f>
              <c:strCache>
                <c:ptCount val="1"/>
                <c:pt idx="0">
                  <c:v> -</c:v>
                </c:pt>
              </c:strCache>
            </c:strRef>
          </c:tx>
          <c:spPr>
            <a:solidFill>
              <a:srgbClr val="FFFF0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LID4096"/>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'M2'!$CP$12</c:f>
              <c:numCache>
                <c:formatCode>0.0</c:formatCode>
                <c:ptCount val="1"/>
                <c:pt idx="0">
                  <c:v>12.107380722758</c:v>
                </c:pt>
              </c:numCache>
            </c:numRef>
          </c:val>
          <c:extLst>
            <c:ext xmlns:c16="http://schemas.microsoft.com/office/drawing/2014/chart" uri="{C3380CC4-5D6E-409C-BE32-E72D297353CC}">
              <c16:uniqueId val="{00000002-70D0-4FF7-8D27-B91B79C6FF53}"/>
            </c:ext>
          </c:extLst>
        </c:ser>
        <c:ser>
          <c:idx val="2"/>
          <c:order val="2"/>
          <c:tx>
            <c:strRef>
              <c:f>'M2'!$B$13</c:f>
              <c:strCache>
                <c:ptCount val="1"/>
                <c:pt idx="0">
                  <c:v> -</c:v>
                </c:pt>
              </c:strCache>
            </c:strRef>
          </c:tx>
          <c:spPr>
            <a:solidFill>
              <a:sysClr val="window" lastClr="FFFFFF">
                <a:lumMod val="85000"/>
              </a:sys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LID4096"/>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'M2'!$CP$13</c:f>
              <c:numCache>
                <c:formatCode>0.0</c:formatCode>
                <c:ptCount val="1"/>
                <c:pt idx="0">
                  <c:v>9.8682739680075002</c:v>
                </c:pt>
              </c:numCache>
            </c:numRef>
          </c:val>
          <c:extLst>
            <c:ext xmlns:c16="http://schemas.microsoft.com/office/drawing/2014/chart" uri="{C3380CC4-5D6E-409C-BE32-E72D297353CC}">
              <c16:uniqueId val="{00000003-70D0-4FF7-8D27-B91B79C6FF53}"/>
            </c:ext>
          </c:extLst>
        </c:ser>
        <c:ser>
          <c:idx val="3"/>
          <c:order val="3"/>
          <c:tx>
            <c:strRef>
              <c:f>'M2'!$B$14</c:f>
              <c:strCache>
                <c:ptCount val="1"/>
                <c:pt idx="0">
                  <c:v> -</c:v>
                </c:pt>
              </c:strCache>
            </c:strRef>
          </c:tx>
          <c:spPr>
            <a:solidFill>
              <a:srgbClr val="ED7D3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LID4096"/>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'M2'!$CP$14</c:f>
              <c:numCache>
                <c:formatCode>0.0</c:formatCode>
                <c:ptCount val="1"/>
                <c:pt idx="0">
                  <c:v>12.7650355</c:v>
                </c:pt>
              </c:numCache>
            </c:numRef>
          </c:val>
          <c:extLst>
            <c:ext xmlns:c16="http://schemas.microsoft.com/office/drawing/2014/chart" uri="{C3380CC4-5D6E-409C-BE32-E72D297353CC}">
              <c16:uniqueId val="{00000004-70D0-4FF7-8D27-B91B79C6FF53}"/>
            </c:ext>
          </c:extLst>
        </c:ser>
        <c:ser>
          <c:idx val="4"/>
          <c:order val="4"/>
          <c:tx>
            <c:strRef>
              <c:f>'M2'!$B$15</c:f>
              <c:strCache>
                <c:ptCount val="1"/>
                <c:pt idx="0">
                  <c:v> -</c:v>
                </c:pt>
              </c:strCache>
            </c:strRef>
          </c:tx>
          <c:spPr>
            <a:solidFill>
              <a:schemeClr val="accent5"/>
            </a:solidFill>
            <a:ln>
              <a:noFill/>
            </a:ln>
            <a:effectLst/>
          </c:spPr>
          <c:invertIfNegative val="0"/>
          <c:dPt>
            <c:idx val="0"/>
            <c:invertIfNegative val="0"/>
            <c:bubble3D val="0"/>
            <c:spPr>
              <a:solidFill>
                <a:srgbClr val="0000FF"/>
              </a:solidFill>
              <a:ln>
                <a:noFill/>
              </a:ln>
              <a:effectLst/>
            </c:spPr>
            <c:extLst>
              <c:ext xmlns:c16="http://schemas.microsoft.com/office/drawing/2014/chart" uri="{C3380CC4-5D6E-409C-BE32-E72D297353CC}">
                <c16:uniqueId val="{00000006-70D0-4FF7-8D27-B91B79C6FF53}"/>
              </c:ext>
            </c:extLst>
          </c:dPt>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0D0-4FF7-8D27-B91B79C6FF53}"/>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LID4096"/>
              </a:p>
            </c:txPr>
            <c:dLblPos val="out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'M2'!$CP$15</c:f>
              <c:numCache>
                <c:formatCode>0.0</c:formatCode>
                <c:ptCount val="1"/>
                <c:pt idx="0">
                  <c:v>11.3746291</c:v>
                </c:pt>
              </c:numCache>
            </c:numRef>
          </c:val>
          <c:extLst>
            <c:ext xmlns:c16="http://schemas.microsoft.com/office/drawing/2014/chart" uri="{C3380CC4-5D6E-409C-BE32-E72D297353CC}">
              <c16:uniqueId val="{00000007-70D0-4FF7-8D27-B91B79C6FF53}"/>
            </c:ext>
          </c:extLst>
        </c:ser>
        <c:dLbls>
          <c:showLegendKey val="0"/>
          <c:showVal val="0"/>
          <c:showCatName val="0"/>
          <c:showSerName val="0"/>
          <c:showPercent val="0"/>
          <c:showBubbleSize val="0"/>
        </c:dLbls>
        <c:gapWidth val="0"/>
        <c:axId val="1359320976"/>
        <c:axId val="1359316384"/>
      </c:barChart>
      <c:catAx>
        <c:axId val="1359320976"/>
        <c:scaling>
          <c:orientation val="maxMin"/>
        </c:scaling>
        <c:delete val="1"/>
        <c:axPos val="t"/>
        <c:majorTickMark val="out"/>
        <c:minorTickMark val="none"/>
        <c:tickLblPos val="nextTo"/>
        <c:crossAx val="1359316384"/>
        <c:crosses val="autoZero"/>
        <c:auto val="1"/>
        <c:lblAlgn val="ctr"/>
        <c:lblOffset val="100"/>
        <c:noMultiLvlLbl val="0"/>
      </c:catAx>
      <c:valAx>
        <c:axId val="1359316384"/>
        <c:scaling>
          <c:orientation val="maxMin"/>
        </c:scaling>
        <c:delete val="1"/>
        <c:axPos val="r"/>
        <c:majorGridlines>
          <c:spPr>
            <a:ln w="9525" cap="flat" cmpd="sng" algn="ctr">
              <a:solidFill>
                <a:schemeClr val="tx1">
                  <a:lumMod val="15000"/>
                  <a:lumOff val="85000"/>
                </a:schemeClr>
              </a:solidFill>
              <a:round/>
            </a:ln>
            <a:effectLst/>
          </c:spPr>
        </c:majorGridlines>
        <c:numFmt formatCode="0.0" sourceLinked="1"/>
        <c:majorTickMark val="out"/>
        <c:minorTickMark val="none"/>
        <c:tickLblPos val="nextTo"/>
        <c:crossAx val="1359320976"/>
        <c:crosses val="autoZero"/>
        <c:crossBetween val="between"/>
      </c:valAx>
      <c:spPr>
        <a:noFill/>
        <a:ln>
          <a:noFill/>
        </a:ln>
        <a:effectLst/>
      </c:spPr>
    </c:plotArea>
    <c:plotVisOnly val="1"/>
    <c:dispBlanksAs val="gap"/>
    <c:showDLblsOverMax val="0"/>
    <c:extLst/>
  </c:chart>
  <c:spPr>
    <a:solidFill>
      <a:schemeClr val="bg1"/>
    </a:solidFill>
    <a:ln w="38100" cap="flat" cmpd="sng" algn="ctr">
      <a:noFill/>
      <a:round/>
    </a:ln>
    <a:effectLst/>
  </c:spPr>
  <c:txPr>
    <a:bodyPr/>
    <a:lstStyle/>
    <a:p>
      <a:pPr>
        <a:defRPr sz="1100" b="0">
          <a:solidFill>
            <a:schemeClr val="tx1"/>
          </a:solidFill>
        </a:defRPr>
      </a:pPr>
      <a:endParaRPr lang="LID4096"/>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815833732611475E-2"/>
          <c:y val="4.8947968363642735E-2"/>
          <c:w val="0.96135266235063233"/>
          <c:h val="0.94214332675871137"/>
        </c:manualLayout>
      </c:layout>
      <c:scatterChart>
        <c:scatterStyle val="lineMarker"/>
        <c:varyColors val="0"/>
        <c:ser>
          <c:idx val="1"/>
          <c:order val="0"/>
          <c:tx>
            <c:strRef>
              <c:f>'F1'!$CI$8</c:f>
              <c:strCache>
                <c:ptCount val="1"/>
                <c:pt idx="0">
                  <c:v>1</c:v>
                </c:pt>
              </c:strCache>
            </c:strRef>
          </c:tx>
          <c:spPr>
            <a:ln w="19050">
              <a:noFill/>
            </a:ln>
          </c:spPr>
          <c:marker>
            <c:symbol val="none"/>
          </c:marker>
          <c:dLbls>
            <c:dLbl>
              <c:idx val="0"/>
              <c:tx>
                <c:rich>
                  <a:bodyPr/>
                  <a:lstStyle/>
                  <a:p>
                    <a:fld id="{7B45C59B-1E8F-40ED-B9EA-068FD096B3C5}"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19C-419F-B0E8-10CB44AAE3A0}"/>
                </c:ext>
              </c:extLst>
            </c:dLbl>
            <c:dLbl>
              <c:idx val="1"/>
              <c:tx>
                <c:rich>
                  <a:bodyPr/>
                  <a:lstStyle/>
                  <a:p>
                    <a:fld id="{CC1C4D8B-0F74-4E23-A839-7E27FD8C13BB}"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419C-419F-B0E8-10CB44AAE3A0}"/>
                </c:ext>
              </c:extLst>
            </c:dLbl>
            <c:dLbl>
              <c:idx val="2"/>
              <c:tx>
                <c:rich>
                  <a:bodyPr/>
                  <a:lstStyle/>
                  <a:p>
                    <a:fld id="{1CB7943B-A6D9-4421-BB22-046CAEDF775F}"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19C-419F-B0E8-10CB44AAE3A0}"/>
                </c:ext>
              </c:extLst>
            </c:dLbl>
            <c:dLbl>
              <c:idx val="3"/>
              <c:tx>
                <c:rich>
                  <a:bodyPr/>
                  <a:lstStyle/>
                  <a:p>
                    <a:fld id="{11E01BB1-CBC7-42E9-9E92-6CDAD2015F4C}"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19C-419F-B0E8-10CB44AAE3A0}"/>
                </c:ext>
              </c:extLst>
            </c:dLbl>
            <c:dLbl>
              <c:idx val="4"/>
              <c:tx>
                <c:rich>
                  <a:bodyPr/>
                  <a:lstStyle/>
                  <a:p>
                    <a:fld id="{27C0CC0E-25D6-4F84-A82F-7EB290A12BE0}"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19C-419F-B0E8-10CB44AAE3A0}"/>
                </c:ext>
              </c:extLst>
            </c:dLbl>
            <c:dLbl>
              <c:idx val="5"/>
              <c:tx>
                <c:rich>
                  <a:bodyPr/>
                  <a:lstStyle/>
                  <a:p>
                    <a:fld id="{500B5839-FCD0-4E22-9E3C-D2D2084F90D5}"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19C-419F-B0E8-10CB44AAE3A0}"/>
                </c:ext>
              </c:extLst>
            </c:dLbl>
            <c:dLbl>
              <c:idx val="6"/>
              <c:tx>
                <c:rich>
                  <a:bodyPr/>
                  <a:lstStyle/>
                  <a:p>
                    <a:fld id="{94259050-6FAE-48D0-AF73-07D7B22E4C44}"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19C-419F-B0E8-10CB44AAE3A0}"/>
                </c:ext>
              </c:extLst>
            </c:dLbl>
            <c:dLbl>
              <c:idx val="7"/>
              <c:tx>
                <c:rich>
                  <a:bodyPr/>
                  <a:lstStyle/>
                  <a:p>
                    <a:fld id="{CCAECB18-E6CB-482D-BABA-03B001145E75}"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419C-419F-B0E8-10CB44AAE3A0}"/>
                </c:ext>
              </c:extLst>
            </c:dLbl>
            <c:dLbl>
              <c:idx val="8"/>
              <c:tx>
                <c:rich>
                  <a:bodyPr/>
                  <a:lstStyle/>
                  <a:p>
                    <a:fld id="{53CE556D-CCA0-4D9F-9375-49FD2DCC0B87}"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419C-419F-B0E8-10CB44AAE3A0}"/>
                </c:ext>
              </c:extLst>
            </c:dLbl>
            <c:dLbl>
              <c:idx val="9"/>
              <c:tx>
                <c:rich>
                  <a:bodyPr/>
                  <a:lstStyle/>
                  <a:p>
                    <a:fld id="{87261AB1-02F8-4949-A959-A497A04C26C3}"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419C-419F-B0E8-10CB44AAE3A0}"/>
                </c:ext>
              </c:extLst>
            </c:dLbl>
            <c:dLbl>
              <c:idx val="10"/>
              <c:tx>
                <c:rich>
                  <a:bodyPr/>
                  <a:lstStyle/>
                  <a:p>
                    <a:fld id="{A1D44AAE-4AF1-43FB-A7A5-F73CD5A71A02}"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419C-419F-B0E8-10CB44AAE3A0}"/>
                </c:ext>
              </c:extLst>
            </c:dLbl>
            <c:dLbl>
              <c:idx val="11"/>
              <c:tx>
                <c:rich>
                  <a:bodyPr/>
                  <a:lstStyle/>
                  <a:p>
                    <a:fld id="{7A196D90-C4C3-455E-A92A-18C5D94FFE49}"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419C-419F-B0E8-10CB44AAE3A0}"/>
                </c:ext>
              </c:extLst>
            </c:dLbl>
            <c:spPr>
              <a:noFill/>
              <a:ln>
                <a:noFill/>
              </a:ln>
              <a:effectLst/>
            </c:spPr>
            <c:txPr>
              <a:bodyPr wrap="square" lIns="38100" tIns="19050" rIns="38100" bIns="19050" anchor="ctr">
                <a:spAutoFit/>
              </a:bodyPr>
              <a:lstStyle/>
              <a:p>
                <a:pPr>
                  <a:defRPr sz="1000" b="1">
                    <a:solidFill>
                      <a:srgbClr val="0000FF"/>
                    </a:solidFill>
                  </a:defRPr>
                </a:pPr>
                <a:endParaRPr lang="LID4096"/>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'F1'!$CI$9:$CI$20</c:f>
              <c:numCache>
                <c:formatCode>General</c:formatCode>
                <c:ptCount val="12"/>
                <c:pt idx="0">
                  <c:v>507595.34422402002</c:v>
                </c:pt>
                <c:pt idx="1">
                  <c:v>507119.88534201996</c:v>
                </c:pt>
                <c:pt idx="2">
                  <c:v>506893.90220772999</c:v>
                </c:pt>
                <c:pt idx="3">
                  <c:v>506588.20976909</c:v>
                </c:pt>
                <c:pt idx="4">
                  <c:v>506259.12921173498</c:v>
                </c:pt>
                <c:pt idx="5">
                  <c:v>505971.01340885001</c:v>
                </c:pt>
                <c:pt idx="6">
                  <c:v>505754.73037760495</c:v>
                </c:pt>
                <c:pt idx="7">
                  <c:v>505578.89845399</c:v>
                </c:pt>
                <c:pt idx="8">
                  <c:v>505434.90997748997</c:v>
                </c:pt>
                <c:pt idx="9">
                  <c:v>505181.66012757999</c:v>
                </c:pt>
                <c:pt idx="10">
                  <c:v>504916.79082931997</c:v>
                </c:pt>
                <c:pt idx="11">
                  <c:v>504786.39006588003</c:v>
                </c:pt>
              </c:numCache>
            </c:numRef>
          </c:xVal>
          <c:yVal>
            <c:numRef>
              <c:f>'F1'!$CJ$9:$CJ$20</c:f>
              <c:numCache>
                <c:formatCode>General</c:formatCode>
                <c:ptCount val="12"/>
                <c:pt idx="0">
                  <c:v>7570535.6769032497</c:v>
                </c:pt>
                <c:pt idx="1">
                  <c:v>7570321.2417310495</c:v>
                </c:pt>
                <c:pt idx="2">
                  <c:v>7570058.58860665</c:v>
                </c:pt>
                <c:pt idx="3">
                  <c:v>7569396.1945815999</c:v>
                </c:pt>
                <c:pt idx="4">
                  <c:v>7568900.7198515497</c:v>
                </c:pt>
                <c:pt idx="5">
                  <c:v>7568860.4120651996</c:v>
                </c:pt>
                <c:pt idx="6">
                  <c:v>7568738.6178778997</c:v>
                </c:pt>
                <c:pt idx="7">
                  <c:v>7568480.8753511496</c:v>
                </c:pt>
                <c:pt idx="8">
                  <c:v>7568185.4791039508</c:v>
                </c:pt>
                <c:pt idx="9">
                  <c:v>7567787.2556904498</c:v>
                </c:pt>
                <c:pt idx="10">
                  <c:v>7567254.8402358498</c:v>
                </c:pt>
                <c:pt idx="11">
                  <c:v>7566718.9286733996</c:v>
                </c:pt>
              </c:numCache>
            </c:numRef>
          </c:yVal>
          <c:smooth val="0"/>
          <c:extLst>
            <c:ext xmlns:c15="http://schemas.microsoft.com/office/drawing/2012/chart" uri="{02D57815-91ED-43cb-92C2-25804820EDAC}">
              <c15:datalabelsRange>
                <c15:f>'F1'!$CO$9:$CO$20</c15:f>
                <c15:dlblRangeCache>
                  <c:ptCount val="12"/>
                  <c:pt idx="0">
                    <c:v>-227</c:v>
                  </c:pt>
                  <c:pt idx="1">
                    <c:v>-513</c:v>
                  </c:pt>
                  <c:pt idx="2">
                    <c:v>-88</c:v>
                  </c:pt>
                  <c:pt idx="3">
                    <c:v>-1182</c:v>
                  </c:pt>
                  <c:pt idx="4">
                    <c:v>-322</c:v>
                  </c:pt>
                  <c:pt idx="5">
                    <c:v>-204</c:v>
                  </c:pt>
                  <c:pt idx="6">
                    <c:v>-41</c:v>
                  </c:pt>
                  <c:pt idx="7">
                    <c:v>-112</c:v>
                  </c:pt>
                  <c:pt idx="8">
                    <c:v>-90</c:v>
                  </c:pt>
                  <c:pt idx="9">
                    <c:v>-266</c:v>
                  </c:pt>
                  <c:pt idx="10">
                    <c:v>-207</c:v>
                  </c:pt>
                  <c:pt idx="11">
                    <c:v>0</c:v>
                  </c:pt>
                </c15:dlblRangeCache>
              </c15:datalabelsRange>
            </c:ext>
            <c:ext xmlns:c16="http://schemas.microsoft.com/office/drawing/2014/chart" uri="{C3380CC4-5D6E-409C-BE32-E72D297353CC}">
              <c16:uniqueId val="{0000000C-419C-419F-B0E8-10CB44AAE3A0}"/>
            </c:ext>
          </c:extLst>
        </c:ser>
        <c:ser>
          <c:idx val="0"/>
          <c:order val="1"/>
          <c:tx>
            <c:strRef>
              <c:f>'F1'!$CJ$8</c:f>
              <c:strCache>
                <c:ptCount val="1"/>
                <c:pt idx="0">
                  <c:v>2</c:v>
                </c:pt>
              </c:strCache>
            </c:strRef>
          </c:tx>
          <c:spPr>
            <a:ln w="19050" cap="rnd">
              <a:noFill/>
              <a:round/>
            </a:ln>
            <a:effectLst/>
          </c:spPr>
          <c:marker>
            <c:symbol val="none"/>
          </c:marker>
          <c:dLbls>
            <c:dLbl>
              <c:idx val="0"/>
              <c:tx>
                <c:rich>
                  <a:bodyPr/>
                  <a:lstStyle/>
                  <a:p>
                    <a:fld id="{ACFFC9DA-F7A0-40F8-B6E1-9251A2158206}"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419C-419F-B0E8-10CB44AAE3A0}"/>
                </c:ext>
              </c:extLst>
            </c:dLbl>
            <c:dLbl>
              <c:idx val="1"/>
              <c:tx>
                <c:rich>
                  <a:bodyPr/>
                  <a:lstStyle/>
                  <a:p>
                    <a:fld id="{88D72987-0ED3-47C1-ADDB-6C4B79EDDE45}"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419C-419F-B0E8-10CB44AAE3A0}"/>
                </c:ext>
              </c:extLst>
            </c:dLbl>
            <c:dLbl>
              <c:idx val="2"/>
              <c:tx>
                <c:rich>
                  <a:bodyPr/>
                  <a:lstStyle/>
                  <a:p>
                    <a:fld id="{6937F44B-3310-4E81-B6EF-4F09F64C703E}"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419C-419F-B0E8-10CB44AAE3A0}"/>
                </c:ext>
              </c:extLst>
            </c:dLbl>
            <c:dLbl>
              <c:idx val="3"/>
              <c:tx>
                <c:rich>
                  <a:bodyPr/>
                  <a:lstStyle/>
                  <a:p>
                    <a:fld id="{A75B426B-F7F4-4BF8-B645-DEB4467E61D3}"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419C-419F-B0E8-10CB44AAE3A0}"/>
                </c:ext>
              </c:extLst>
            </c:dLbl>
            <c:dLbl>
              <c:idx val="4"/>
              <c:tx>
                <c:rich>
                  <a:bodyPr/>
                  <a:lstStyle/>
                  <a:p>
                    <a:fld id="{C414B3FC-2B0C-492D-AE8C-07BEDAE742B8}"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419C-419F-B0E8-10CB44AAE3A0}"/>
                </c:ext>
              </c:extLst>
            </c:dLbl>
            <c:dLbl>
              <c:idx val="5"/>
              <c:tx>
                <c:rich>
                  <a:bodyPr/>
                  <a:lstStyle/>
                  <a:p>
                    <a:fld id="{17490051-1868-485E-AD66-20CFA7B05649}"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419C-419F-B0E8-10CB44AAE3A0}"/>
                </c:ext>
              </c:extLst>
            </c:dLbl>
            <c:dLbl>
              <c:idx val="6"/>
              <c:tx>
                <c:rich>
                  <a:bodyPr/>
                  <a:lstStyle/>
                  <a:p>
                    <a:fld id="{FA523D75-412E-498F-ADEE-D9EB6A533433}"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419C-419F-B0E8-10CB44AAE3A0}"/>
                </c:ext>
              </c:extLst>
            </c:dLbl>
            <c:dLbl>
              <c:idx val="7"/>
              <c:tx>
                <c:rich>
                  <a:bodyPr/>
                  <a:lstStyle/>
                  <a:p>
                    <a:fld id="{D7C70415-4AAE-4977-B682-25CA45531FFC}"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419C-419F-B0E8-10CB44AAE3A0}"/>
                </c:ext>
              </c:extLst>
            </c:dLbl>
            <c:dLbl>
              <c:idx val="8"/>
              <c:tx>
                <c:rich>
                  <a:bodyPr/>
                  <a:lstStyle/>
                  <a:p>
                    <a:fld id="{70101EAE-CB8A-46E8-BEFF-73FA4EC1197D}"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419C-419F-B0E8-10CB44AAE3A0}"/>
                </c:ext>
              </c:extLst>
            </c:dLbl>
            <c:dLbl>
              <c:idx val="9"/>
              <c:tx>
                <c:rich>
                  <a:bodyPr/>
                  <a:lstStyle/>
                  <a:p>
                    <a:fld id="{6517D3A9-442F-4AA2-9A76-F2DDC2FFE7B7}"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419C-419F-B0E8-10CB44AAE3A0}"/>
                </c:ext>
              </c:extLst>
            </c:dLbl>
            <c:dLbl>
              <c:idx val="10"/>
              <c:tx>
                <c:rich>
                  <a:bodyPr/>
                  <a:lstStyle/>
                  <a:p>
                    <a:fld id="{E7E1D87A-9DBF-434E-A275-9B0C9921EE40}"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419C-419F-B0E8-10CB44AAE3A0}"/>
                </c:ext>
              </c:extLst>
            </c:dLbl>
            <c:dLbl>
              <c:idx val="11"/>
              <c:tx>
                <c:rich>
                  <a:bodyPr/>
                  <a:lstStyle/>
                  <a:p>
                    <a:fld id="{5FEC38BE-FDFF-4D0B-B12B-8F968EEFD8A6}"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419C-419F-B0E8-10CB44AAE3A0}"/>
                </c:ext>
              </c:extLst>
            </c:dLbl>
            <c:dLbl>
              <c:idx val="12"/>
              <c:tx>
                <c:rich>
                  <a:bodyPr/>
                  <a:lstStyle/>
                  <a:p>
                    <a:fld id="{0A415F8C-3AE9-4B34-83E9-C975ADED22D1}"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419C-419F-B0E8-10CB44AAE3A0}"/>
                </c:ext>
              </c:extLst>
            </c:dLbl>
            <c:dLbl>
              <c:idx val="13"/>
              <c:tx>
                <c:rich>
                  <a:bodyPr/>
                  <a:lstStyle/>
                  <a:p>
                    <a:fld id="{44F87517-1126-4806-80A6-AD2B172FCDDE}"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419C-419F-B0E8-10CB44AAE3A0}"/>
                </c:ext>
              </c:extLst>
            </c:dLbl>
            <c:dLbl>
              <c:idx val="14"/>
              <c:tx>
                <c:rich>
                  <a:bodyPr/>
                  <a:lstStyle/>
                  <a:p>
                    <a:fld id="{72AEDA79-2FC2-4E63-A1B5-89914FF8DDD8}"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419C-419F-B0E8-10CB44AAE3A0}"/>
                </c:ext>
              </c:extLst>
            </c:dLbl>
            <c:dLbl>
              <c:idx val="15"/>
              <c:tx>
                <c:rich>
                  <a:bodyPr/>
                  <a:lstStyle/>
                  <a:p>
                    <a:fld id="{DB8D8CA2-99FB-4CE3-B297-48DDDAC91C78}"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419C-419F-B0E8-10CB44AAE3A0}"/>
                </c:ext>
              </c:extLst>
            </c:dLbl>
            <c:dLbl>
              <c:idx val="16"/>
              <c:tx>
                <c:rich>
                  <a:bodyPr/>
                  <a:lstStyle/>
                  <a:p>
                    <a:fld id="{7374ED9F-946A-4733-8599-1A15187F35D7}"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419C-419F-B0E8-10CB44AAE3A0}"/>
                </c:ext>
              </c:extLst>
            </c:dLbl>
            <c:dLbl>
              <c:idx val="17"/>
              <c:tx>
                <c:rich>
                  <a:bodyPr/>
                  <a:lstStyle/>
                  <a:p>
                    <a:fld id="{C803E84B-AFF7-46EF-BEF9-AA95561A801B}"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419C-419F-B0E8-10CB44AAE3A0}"/>
                </c:ext>
              </c:extLst>
            </c:dLbl>
            <c:dLbl>
              <c:idx val="18"/>
              <c:tx>
                <c:rich>
                  <a:bodyPr/>
                  <a:lstStyle/>
                  <a:p>
                    <a:fld id="{B45F09A4-413D-4F65-8936-E8957397B10F}"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419C-419F-B0E8-10CB44AAE3A0}"/>
                </c:ext>
              </c:extLst>
            </c:dLbl>
            <c:dLbl>
              <c:idx val="19"/>
              <c:tx>
                <c:rich>
                  <a:bodyPr/>
                  <a:lstStyle/>
                  <a:p>
                    <a:fld id="{EC165464-A40A-4836-ACBE-635EC6A828F8}"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419C-419F-B0E8-10CB44AAE3A0}"/>
                </c:ext>
              </c:extLst>
            </c:dLbl>
            <c:dLbl>
              <c:idx val="20"/>
              <c:tx>
                <c:rich>
                  <a:bodyPr/>
                  <a:lstStyle/>
                  <a:p>
                    <a:fld id="{C1F7A6BA-9B65-43D5-B297-1B21A4F9DA72}" type="CELLRANGE">
                      <a:rPr lang="en-US"/>
                      <a:pPr/>
                      <a:t>[CELLRANGE]</a:t>
                    </a:fld>
                    <a:endParaRPr lang="LID4096"/>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419C-419F-B0E8-10CB44AAE3A0}"/>
                </c:ext>
              </c:extLst>
            </c:dLbl>
            <c:spPr>
              <a:noFill/>
              <a:ln>
                <a:noFill/>
              </a:ln>
              <a:effectLst/>
            </c:spPr>
            <c:txPr>
              <a:bodyPr wrap="square" lIns="38100" tIns="19050" rIns="38100" bIns="19050" anchor="ctr">
                <a:spAutoFit/>
              </a:bodyPr>
              <a:lstStyle/>
              <a:p>
                <a:pPr>
                  <a:defRPr sz="1000"/>
                </a:pPr>
                <a:endParaRPr lang="LID4096"/>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'F1'!$CI$21:$CI$41</c:f>
              <c:numCache>
                <c:formatCode>General</c:formatCode>
                <c:ptCount val="21"/>
                <c:pt idx="0">
                  <c:v>507877.06444326497</c:v>
                </c:pt>
                <c:pt idx="1">
                  <c:v>507690.93040000001</c:v>
                </c:pt>
                <c:pt idx="2">
                  <c:v>507261.82954708999</c:v>
                </c:pt>
                <c:pt idx="3">
                  <c:v>507423.45737508498</c:v>
                </c:pt>
                <c:pt idx="4">
                  <c:v>506875.373169425</c:v>
                </c:pt>
                <c:pt idx="5">
                  <c:v>506529.84038865496</c:v>
                </c:pt>
                <c:pt idx="6">
                  <c:v>506130.60659157997</c:v>
                </c:pt>
                <c:pt idx="7">
                  <c:v>506635.67129671504</c:v>
                </c:pt>
                <c:pt idx="8">
                  <c:v>506422.23980243003</c:v>
                </c:pt>
                <c:pt idx="9">
                  <c:v>506682.34547723003</c:v>
                </c:pt>
                <c:pt idx="10">
                  <c:v>506877.31916308997</c:v>
                </c:pt>
                <c:pt idx="11">
                  <c:v>505743.11638334498</c:v>
                </c:pt>
                <c:pt idx="12">
                  <c:v>505608.43936426</c:v>
                </c:pt>
                <c:pt idx="13">
                  <c:v>505330.07412699505</c:v>
                </c:pt>
                <c:pt idx="14">
                  <c:v>505727.63264696999</c:v>
                </c:pt>
                <c:pt idx="15">
                  <c:v>505900.99465000001</c:v>
                </c:pt>
                <c:pt idx="16">
                  <c:v>505453.13752741</c:v>
                </c:pt>
                <c:pt idx="17">
                  <c:v>505202.16033893998</c:v>
                </c:pt>
                <c:pt idx="18">
                  <c:v>504810.71846931998</c:v>
                </c:pt>
                <c:pt idx="19">
                  <c:v>505535.91867599997</c:v>
                </c:pt>
                <c:pt idx="20">
                  <c:v>505686.52910000004</c:v>
                </c:pt>
              </c:numCache>
            </c:numRef>
          </c:xVal>
          <c:yVal>
            <c:numRef>
              <c:f>'F1'!$CJ$21:$CJ$41</c:f>
              <c:numCache>
                <c:formatCode>General</c:formatCode>
                <c:ptCount val="21"/>
                <c:pt idx="0">
                  <c:v>7570797.5380086005</c:v>
                </c:pt>
                <c:pt idx="1">
                  <c:v>7571028.273</c:v>
                </c:pt>
                <c:pt idx="2">
                  <c:v>7570271.3935369495</c:v>
                </c:pt>
                <c:pt idx="3">
                  <c:v>7570107.2420942504</c:v>
                </c:pt>
                <c:pt idx="4">
                  <c:v>7570320.9511945006</c:v>
                </c:pt>
                <c:pt idx="5">
                  <c:v>7570381.2406026497</c:v>
                </c:pt>
                <c:pt idx="6">
                  <c:v>7570429.9245666992</c:v>
                </c:pt>
                <c:pt idx="7">
                  <c:v>7569910.1503590001</c:v>
                </c:pt>
                <c:pt idx="8">
                  <c:v>7569918.2485703994</c:v>
                </c:pt>
                <c:pt idx="9">
                  <c:v>7568969.2060058992</c:v>
                </c:pt>
                <c:pt idx="10">
                  <c:v>7568750.9859726997</c:v>
                </c:pt>
                <c:pt idx="11">
                  <c:v>7568833.2127385503</c:v>
                </c:pt>
                <c:pt idx="12">
                  <c:v>7569037.8116905</c:v>
                </c:pt>
                <c:pt idx="13">
                  <c:v>7569177.9291715994</c:v>
                </c:pt>
                <c:pt idx="14">
                  <c:v>7568495.60008555</c:v>
                </c:pt>
                <c:pt idx="15">
                  <c:v>7568392.3684999999</c:v>
                </c:pt>
                <c:pt idx="16">
                  <c:v>7568456.7234124001</c:v>
                </c:pt>
                <c:pt idx="17">
                  <c:v>7568577.3927144501</c:v>
                </c:pt>
                <c:pt idx="18">
                  <c:v>7568659.2274323497</c:v>
                </c:pt>
                <c:pt idx="19">
                  <c:v>7568116.3772417996</c:v>
                </c:pt>
                <c:pt idx="20">
                  <c:v>7568000.6150000002</c:v>
                </c:pt>
              </c:numCache>
            </c:numRef>
          </c:yVal>
          <c:smooth val="0"/>
          <c:extLst>
            <c:ext xmlns:c15="http://schemas.microsoft.com/office/drawing/2012/chart" uri="{02D57815-91ED-43cb-92C2-25804820EDAC}">
              <c15:datalabelsRange>
                <c15:f>'F1'!$CO$21:$CO$41</c15:f>
                <c15:dlblRangeCache>
                  <c:ptCount val="21"/>
                  <c:pt idx="0">
                    <c:v>-67</c:v>
                  </c:pt>
                  <c:pt idx="1">
                    <c:v>-72</c:v>
                  </c:pt>
                  <c:pt idx="2">
                    <c:v>-424</c:v>
                  </c:pt>
                  <c:pt idx="3">
                    <c:v>-28</c:v>
                  </c:pt>
                  <c:pt idx="4">
                    <c:v>-280</c:v>
                  </c:pt>
                  <c:pt idx="5">
                    <c:v>-128</c:v>
                  </c:pt>
                  <c:pt idx="6">
                    <c:v>0</c:v>
                  </c:pt>
                  <c:pt idx="7">
                    <c:v>-15</c:v>
                  </c:pt>
                  <c:pt idx="8">
                    <c:v>-22</c:v>
                  </c:pt>
                  <c:pt idx="9">
                    <c:v>-28</c:v>
                  </c:pt>
                  <c:pt idx="10">
                    <c:v>-7</c:v>
                  </c:pt>
                  <c:pt idx="11">
                    <c:v>-15</c:v>
                  </c:pt>
                  <c:pt idx="12">
                    <c:v>-71</c:v>
                  </c:pt>
                  <c:pt idx="13">
                    <c:v>0</c:v>
                  </c:pt>
                  <c:pt idx="14">
                    <c:v>-175</c:v>
                  </c:pt>
                  <c:pt idx="15">
                    <c:v>-16</c:v>
                  </c:pt>
                  <c:pt idx="16">
                    <c:v>-54</c:v>
                  </c:pt>
                  <c:pt idx="17">
                    <c:v>-218</c:v>
                  </c:pt>
                  <c:pt idx="18">
                    <c:v>-36</c:v>
                  </c:pt>
                  <c:pt idx="19">
                    <c:v>-79</c:v>
                  </c:pt>
                  <c:pt idx="20">
                    <c:v>-1</c:v>
                  </c:pt>
                </c15:dlblRangeCache>
              </c15:datalabelsRange>
            </c:ext>
            <c:ext xmlns:c16="http://schemas.microsoft.com/office/drawing/2014/chart" uri="{C3380CC4-5D6E-409C-BE32-E72D297353CC}">
              <c16:uniqueId val="{00000022-419C-419F-B0E8-10CB44AAE3A0}"/>
            </c:ext>
          </c:extLst>
        </c:ser>
        <c:dLbls>
          <c:showLegendKey val="0"/>
          <c:showVal val="0"/>
          <c:showCatName val="0"/>
          <c:showSerName val="0"/>
          <c:showPercent val="0"/>
          <c:showBubbleSize val="0"/>
        </c:dLbls>
        <c:axId val="107819471"/>
        <c:axId val="107834351"/>
      </c:scatterChart>
      <c:valAx>
        <c:axId val="107819471"/>
        <c:scaling>
          <c:orientation val="minMax"/>
        </c:scaling>
        <c:delete val="1"/>
        <c:axPos val="b"/>
        <c:numFmt formatCode="General" sourceLinked="1"/>
        <c:majorTickMark val="none"/>
        <c:minorTickMark val="none"/>
        <c:tickLblPos val="nextTo"/>
        <c:crossAx val="107834351"/>
        <c:crosses val="autoZero"/>
        <c:crossBetween val="midCat"/>
      </c:valAx>
      <c:valAx>
        <c:axId val="107834351"/>
        <c:scaling>
          <c:orientation val="minMax"/>
        </c:scaling>
        <c:delete val="1"/>
        <c:axPos val="l"/>
        <c:numFmt formatCode="General" sourceLinked="1"/>
        <c:majorTickMark val="none"/>
        <c:minorTickMark val="none"/>
        <c:tickLblPos val="nextTo"/>
        <c:crossAx val="107819471"/>
        <c:crosses val="autoZero"/>
        <c:crossBetween val="midCat"/>
      </c:valAx>
    </c:plotArea>
    <c:plotVisOnly val="1"/>
    <c:dispBlanksAs val="gap"/>
    <c:showDLblsOverMax val="0"/>
    <c:extLst/>
  </c:chart>
  <c:txPr>
    <a:bodyPr/>
    <a:lstStyle/>
    <a:p>
      <a:pPr>
        <a:defRPr/>
      </a:pPr>
      <a:endParaRPr lang="LID4096"/>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826699630583357E-2"/>
          <c:y val="0.13214991663563755"/>
          <c:w val="0.91112409192365884"/>
          <c:h val="0.62818536738442221"/>
        </c:manualLayout>
      </c:layout>
      <c:barChart>
        <c:barDir val="col"/>
        <c:grouping val="clustered"/>
        <c:varyColors val="0"/>
        <c:ser>
          <c:idx val="0"/>
          <c:order val="0"/>
          <c:spPr>
            <a:solidFill>
              <a:srgbClr val="4472C4">
                <a:lumMod val="60000"/>
                <a:lumOff val="40000"/>
              </a:srgbClr>
            </a:solidFill>
            <a:ln w="28575">
              <a:solidFill>
                <a:srgbClr val="0000FF"/>
              </a:solidFill>
            </a:ln>
          </c:spPr>
          <c:invertIfNegative val="0"/>
          <c:dPt>
            <c:idx val="0"/>
            <c:invertIfNegative val="0"/>
            <c:bubble3D val="0"/>
            <c:spPr>
              <a:solidFill>
                <a:srgbClr val="00FF00"/>
              </a:solidFill>
              <a:ln w="28575">
                <a:solidFill>
                  <a:srgbClr val="0000FF"/>
                </a:solidFill>
              </a:ln>
            </c:spPr>
            <c:extLst>
              <c:ext xmlns:c16="http://schemas.microsoft.com/office/drawing/2014/chart" uri="{C3380CC4-5D6E-409C-BE32-E72D297353CC}">
                <c16:uniqueId val="{00000001-6AC8-4297-BA29-0766BCBBE16A}"/>
              </c:ext>
            </c:extLst>
          </c:dPt>
          <c:dLbls>
            <c:spPr>
              <a:noFill/>
              <a:ln>
                <a:noFill/>
              </a:ln>
              <a:effectLst/>
            </c:spPr>
            <c:txPr>
              <a:bodyPr wrap="square" lIns="38100" tIns="19050" rIns="38100" bIns="19050" anchor="ctr">
                <a:spAutoFit/>
              </a:bodyPr>
              <a:lstStyle/>
              <a:p>
                <a:pPr>
                  <a:defRPr sz="1400" b="1">
                    <a:solidFill>
                      <a:srgbClr val="0000FF"/>
                    </a:solidFill>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'C'!$D$1213:$D$1222</c:f>
              <c:strCache>
                <c:ptCount val="4"/>
                <c:pt idx="0">
                  <c:v>RCH</c:v>
                </c:pt>
                <c:pt idx="1">
                  <c:v>GHB</c:v>
                </c:pt>
                <c:pt idx="2">
                  <c:v>DRN</c:v>
                </c:pt>
                <c:pt idx="3">
                  <c:v>Total</c:v>
                </c:pt>
              </c:strCache>
            </c:strRef>
          </c:cat>
          <c:val>
            <c:numRef>
              <c:f>'C'!$AC$1213:$AC$1221</c:f>
              <c:numCache>
                <c:formatCode>#,##0</c:formatCode>
                <c:ptCount val="3"/>
                <c:pt idx="0">
                  <c:v>438.44441217929</c:v>
                </c:pt>
                <c:pt idx="1">
                  <c:v>4550.9998899999991</c:v>
                </c:pt>
                <c:pt idx="2">
                  <c:v>6.3E-3</c:v>
                </c:pt>
              </c:numCache>
            </c:numRef>
          </c:val>
          <c:extLst>
            <c:ext xmlns:c16="http://schemas.microsoft.com/office/drawing/2014/chart" uri="{C3380CC4-5D6E-409C-BE32-E72D297353CC}">
              <c16:uniqueId val="{00000002-6AC8-4297-BA29-0766BCBBE16A}"/>
            </c:ext>
          </c:extLst>
        </c:ser>
        <c:ser>
          <c:idx val="1"/>
          <c:order val="1"/>
          <c:spPr>
            <a:solidFill>
              <a:srgbClr val="FFC000"/>
            </a:solidFill>
            <a:ln w="28575">
              <a:solidFill>
                <a:srgbClr val="FF0000"/>
              </a:solidFill>
            </a:ln>
          </c:spPr>
          <c:invertIfNegative val="0"/>
          <c:dLbls>
            <c:dLbl>
              <c:idx val="0"/>
              <c:tx>
                <c:rich>
                  <a:bodyPr/>
                  <a:lstStyle/>
                  <a:p>
                    <a:fld id="{1B44E0EA-E56F-4F57-9A48-5EFEA0865DCB}"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6AC8-4297-BA29-0766BCBBE16A}"/>
                </c:ext>
              </c:extLst>
            </c:dLbl>
            <c:dLbl>
              <c:idx val="1"/>
              <c:tx>
                <c:rich>
                  <a:bodyPr/>
                  <a:lstStyle/>
                  <a:p>
                    <a:fld id="{37727894-C56A-47B2-8F20-93198E4AB037}"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6AC8-4297-BA29-0766BCBBE16A}"/>
                </c:ext>
              </c:extLst>
            </c:dLbl>
            <c:dLbl>
              <c:idx val="2"/>
              <c:tx>
                <c:rich>
                  <a:bodyPr/>
                  <a:lstStyle/>
                  <a:p>
                    <a:fld id="{FB83A121-C6B4-49F5-90D6-A0E66604C467}"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6AC8-4297-BA29-0766BCBBE16A}"/>
                </c:ext>
              </c:extLst>
            </c:dLbl>
            <c:numFmt formatCode="#,##0" sourceLinked="0"/>
            <c:spPr>
              <a:noFill/>
              <a:ln>
                <a:noFill/>
              </a:ln>
              <a:effectLst/>
            </c:spPr>
            <c:txPr>
              <a:bodyPr wrap="square" lIns="38100" tIns="19050" rIns="38100" bIns="19050" anchor="ctr">
                <a:spAutoFit/>
              </a:bodyPr>
              <a:lstStyle/>
              <a:p>
                <a:pPr>
                  <a:defRPr sz="1400" b="1">
                    <a:solidFill>
                      <a:srgbClr val="FF0000"/>
                    </a:solidFill>
                  </a:defRPr>
                </a:pPr>
                <a:endParaRPr lang="LID4096"/>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'C'!$D$1213:$D$1222</c:f>
              <c:strCache>
                <c:ptCount val="4"/>
                <c:pt idx="0">
                  <c:v>RCH</c:v>
                </c:pt>
                <c:pt idx="1">
                  <c:v>GHB</c:v>
                </c:pt>
                <c:pt idx="2">
                  <c:v>DRN</c:v>
                </c:pt>
                <c:pt idx="3">
                  <c:v>Total</c:v>
                </c:pt>
              </c:strCache>
            </c:strRef>
          </c:cat>
          <c:val>
            <c:numRef>
              <c:f>'C'!$AB$1213:$AB$1221</c:f>
              <c:numCache>
                <c:formatCode>#,##0</c:formatCode>
                <c:ptCount val="3"/>
                <c:pt idx="0">
                  <c:v>0</c:v>
                </c:pt>
                <c:pt idx="1">
                  <c:v>0</c:v>
                </c:pt>
                <c:pt idx="2">
                  <c:v>4989.360560699999</c:v>
                </c:pt>
              </c:numCache>
            </c:numRef>
          </c:val>
          <c:extLst>
            <c:ext xmlns:c15="http://schemas.microsoft.com/office/drawing/2012/chart" uri="{02D57815-91ED-43cb-92C2-25804820EDAC}">
              <c15:datalabelsRange>
                <c15:f>'C'!$AD$1213:$AD$1216</c15:f>
                <c15:dlblRangeCache>
                  <c:ptCount val="3"/>
                  <c:pt idx="0">
                    <c:v>0</c:v>
                  </c:pt>
                  <c:pt idx="1">
                    <c:v>0</c:v>
                  </c:pt>
                  <c:pt idx="2">
                    <c:v>-4,989</c:v>
                  </c:pt>
                </c15:dlblRangeCache>
              </c15:datalabelsRange>
            </c:ext>
            <c:ext xmlns:c16="http://schemas.microsoft.com/office/drawing/2014/chart" uri="{C3380CC4-5D6E-409C-BE32-E72D297353CC}">
              <c16:uniqueId val="{00000006-6AC8-4297-BA29-0766BCBBE16A}"/>
            </c:ext>
          </c:extLst>
        </c:ser>
        <c:dLbls>
          <c:showLegendKey val="0"/>
          <c:showVal val="0"/>
          <c:showCatName val="0"/>
          <c:showSerName val="0"/>
          <c:showPercent val="0"/>
          <c:showBubbleSize val="0"/>
        </c:dLbls>
        <c:gapWidth val="50"/>
        <c:overlap val="-27"/>
        <c:axId val="671371600"/>
        <c:axId val="671366608"/>
      </c:barChart>
      <c:catAx>
        <c:axId val="671371600"/>
        <c:scaling>
          <c:orientation val="minMax"/>
        </c:scaling>
        <c:delete val="0"/>
        <c:axPos val="b"/>
        <c:majorGridlines/>
        <c:numFmt formatCode="General" sourceLinked="1"/>
        <c:majorTickMark val="none"/>
        <c:minorTickMark val="none"/>
        <c:tickLblPos val="nextTo"/>
        <c:spPr>
          <a:noFill/>
          <a:ln w="3175" cap="flat" cmpd="sng" algn="ctr">
            <a:solidFill>
              <a:sysClr val="windowText" lastClr="000000"/>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Calibri (Body)"/>
                <a:ea typeface="+mn-ea"/>
                <a:cs typeface="+mn-cs"/>
              </a:defRPr>
            </a:pPr>
            <a:endParaRPr lang="LID4096"/>
          </a:p>
        </c:txPr>
        <c:crossAx val="671366608"/>
        <c:crosses val="autoZero"/>
        <c:auto val="1"/>
        <c:lblAlgn val="ctr"/>
        <c:lblOffset val="100"/>
        <c:noMultiLvlLbl val="0"/>
      </c:catAx>
      <c:valAx>
        <c:axId val="671366608"/>
        <c:scaling>
          <c:orientation val="minMax"/>
        </c:scaling>
        <c:delete val="0"/>
        <c:axPos val="l"/>
        <c:majorGridlines>
          <c:spPr>
            <a:ln w="9525">
              <a:prstDash val="dash"/>
            </a:ln>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ysClr val="windowText" lastClr="000000"/>
                </a:solidFill>
                <a:latin typeface="+mj-lt"/>
                <a:ea typeface="+mn-ea"/>
                <a:cs typeface="+mn-cs"/>
              </a:defRPr>
            </a:pPr>
            <a:endParaRPr lang="LID4096"/>
          </a:p>
        </c:txPr>
        <c:crossAx val="671371600"/>
        <c:crosses val="autoZero"/>
        <c:crossBetween val="between"/>
      </c:valAx>
    </c:plotArea>
    <c:plotVisOnly val="1"/>
    <c:dispBlanksAs val="gap"/>
    <c:showDLblsOverMax val="0"/>
    <c:extLst/>
  </c:chart>
  <c:spPr>
    <a:solidFill>
      <a:schemeClr val="bg1"/>
    </a:solidFill>
    <a:ln w="3175" cap="flat" cmpd="sng" algn="ctr">
      <a:solidFill>
        <a:sysClr val="windowText" lastClr="000000"/>
      </a:solidFill>
      <a:round/>
    </a:ln>
    <a:effectLst/>
  </c:spPr>
  <c:txPr>
    <a:bodyPr/>
    <a:lstStyle/>
    <a:p>
      <a:pPr>
        <a:defRPr/>
      </a:pPr>
      <a:endParaRPr lang="LID4096"/>
    </a:p>
  </c:txPr>
  <c:externalData r:id="rId2">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919423224989114E-2"/>
          <c:y val="0.13211765017150479"/>
          <c:w val="0.79754730521351724"/>
          <c:h val="0.8052356828598809"/>
        </c:manualLayout>
      </c:layout>
      <c:barChart>
        <c:barDir val="bar"/>
        <c:grouping val="clustered"/>
        <c:varyColors val="0"/>
        <c:ser>
          <c:idx val="1"/>
          <c:order val="0"/>
          <c:tx>
            <c:strRef>
              <c:f>'Cond.K'!$AL$49</c:f>
              <c:strCache>
                <c:ptCount val="1"/>
                <c:pt idx="0">
                  <c:v>k</c:v>
                </c:pt>
              </c:strCache>
            </c:strRef>
          </c:tx>
          <c:spPr>
            <a:solidFill>
              <a:srgbClr val="BDBDFF"/>
            </a:solidFill>
          </c:spPr>
          <c:invertIfNegative val="0"/>
          <c:dLbls>
            <c:dLbl>
              <c:idx val="0"/>
              <c:tx>
                <c:rich>
                  <a:bodyPr/>
                  <a:lstStyle/>
                  <a:p>
                    <a:fld id="{CE45640A-E369-4B2F-AC95-59826F05BB92}"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BC34-484B-A6A0-ADAB0BDDBE46}"/>
                </c:ext>
              </c:extLst>
            </c:dLbl>
            <c:dLbl>
              <c:idx val="1"/>
              <c:tx>
                <c:rich>
                  <a:bodyPr/>
                  <a:lstStyle/>
                  <a:p>
                    <a:fld id="{9BFC7105-FAF1-46C6-B96A-03AC6460AB5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BC34-484B-A6A0-ADAB0BDDBE46}"/>
                </c:ext>
              </c:extLst>
            </c:dLbl>
            <c:dLbl>
              <c:idx val="2"/>
              <c:tx>
                <c:rich>
                  <a:bodyPr/>
                  <a:lstStyle/>
                  <a:p>
                    <a:fld id="{2AD772B3-007D-4CF7-83BF-3A91E0B62E94}"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BC34-484B-A6A0-ADAB0BDDBE46}"/>
                </c:ext>
              </c:extLst>
            </c:dLbl>
            <c:dLbl>
              <c:idx val="3"/>
              <c:tx>
                <c:rich>
                  <a:bodyPr/>
                  <a:lstStyle/>
                  <a:p>
                    <a:fld id="{B6F5B5F2-4282-4959-8B49-5B27EB7A7ACB}"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C34-484B-A6A0-ADAB0BDDBE46}"/>
                </c:ext>
              </c:extLst>
            </c:dLbl>
            <c:dLbl>
              <c:idx val="4"/>
              <c:tx>
                <c:rich>
                  <a:bodyPr/>
                  <a:lstStyle/>
                  <a:p>
                    <a:fld id="{14A23C1F-1E24-499F-A85A-CB48E241DE1E}"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BC34-484B-A6A0-ADAB0BDDBE46}"/>
                </c:ext>
              </c:extLst>
            </c:dLbl>
            <c:spPr>
              <a:noFill/>
              <a:ln>
                <a:noFill/>
              </a:ln>
              <a:effectLst/>
            </c:spPr>
            <c:txPr>
              <a:bodyPr wrap="square" lIns="38100" tIns="19050" rIns="38100" bIns="19050" anchor="ctr">
                <a:spAutoFit/>
              </a:bodyPr>
              <a:lstStyle/>
              <a:p>
                <a:pPr>
                  <a:defRPr sz="1400">
                    <a:solidFill>
                      <a:srgbClr val="0000FF"/>
                    </a:solidFill>
                  </a:defRPr>
                </a:pPr>
                <a:endParaRPr lang="LID4096"/>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'Cond.K'!$AL$64:$AL$68</c:f>
              <c:numCache>
                <c:formatCode>0</c:formatCode>
                <c:ptCount val="5"/>
                <c:pt idx="0">
                  <c:v>239.47877401769912</c:v>
                </c:pt>
                <c:pt idx="1">
                  <c:v>1</c:v>
                </c:pt>
                <c:pt idx="2">
                  <c:v>9.5623763445949024</c:v>
                </c:pt>
                <c:pt idx="3">
                  <c:v>594.36505394595929</c:v>
                </c:pt>
                <c:pt idx="4">
                  <c:v>848.26859725713325</c:v>
                </c:pt>
              </c:numCache>
            </c:numRef>
          </c:val>
          <c:extLst>
            <c:ext xmlns:c15="http://schemas.microsoft.com/office/drawing/2012/chart" uri="{02D57815-91ED-43cb-92C2-25804820EDAC}">
              <c15:datalabelsRange>
                <c15:f>'Cond.K'!$AI$64:$AI$68</c15:f>
                <c15:dlblRangeCache>
                  <c:ptCount val="5"/>
                  <c:pt idx="0">
                    <c:v>1</c:v>
                  </c:pt>
                  <c:pt idx="1">
                    <c:v>0.003</c:v>
                  </c:pt>
                  <c:pt idx="2">
                    <c:v>0.03</c:v>
                  </c:pt>
                  <c:pt idx="3">
                    <c:v>2</c:v>
                  </c:pt>
                  <c:pt idx="4">
                    <c:v>2</c:v>
                  </c:pt>
                </c15:dlblRangeCache>
              </c15:datalabelsRange>
            </c:ext>
            <c:ext xmlns:c16="http://schemas.microsoft.com/office/drawing/2014/chart" uri="{C3380CC4-5D6E-409C-BE32-E72D297353CC}">
              <c16:uniqueId val="{00000005-BC34-484B-A6A0-ADAB0BDDBE46}"/>
            </c:ext>
          </c:extLst>
        </c:ser>
        <c:ser>
          <c:idx val="0"/>
          <c:order val="1"/>
          <c:tx>
            <c:strRef>
              <c:f>'Cond.K'!$AN$49</c:f>
              <c:strCache>
                <c:ptCount val="1"/>
                <c:pt idx="0">
                  <c:v>k</c:v>
                </c:pt>
              </c:strCache>
            </c:strRef>
          </c:tx>
          <c:spPr>
            <a:solidFill>
              <a:srgbClr val="FFC9C9"/>
            </a:solidFill>
          </c:spPr>
          <c:invertIfNegative val="0"/>
          <c:dLbls>
            <c:dLbl>
              <c:idx val="0"/>
              <c:tx>
                <c:rich>
                  <a:bodyPr/>
                  <a:lstStyle/>
                  <a:p>
                    <a:fld id="{25229A1D-B665-4DB1-8464-D149B63D7BEB}"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BC34-484B-A6A0-ADAB0BDDBE46}"/>
                </c:ext>
              </c:extLst>
            </c:dLbl>
            <c:dLbl>
              <c:idx val="1"/>
              <c:tx>
                <c:rich>
                  <a:bodyPr/>
                  <a:lstStyle/>
                  <a:p>
                    <a:fld id="{6710FECD-CAEF-4F39-9CA4-AD02DE414685}"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C34-484B-A6A0-ADAB0BDDBE46}"/>
                </c:ext>
              </c:extLst>
            </c:dLbl>
            <c:dLbl>
              <c:idx val="2"/>
              <c:tx>
                <c:rich>
                  <a:bodyPr/>
                  <a:lstStyle/>
                  <a:p>
                    <a:fld id="{EDACA3A4-DB8A-4A46-8A0A-68D198F4CC6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BC34-484B-A6A0-ADAB0BDDBE46}"/>
                </c:ext>
              </c:extLst>
            </c:dLbl>
            <c:dLbl>
              <c:idx val="3"/>
              <c:tx>
                <c:rich>
                  <a:bodyPr/>
                  <a:lstStyle/>
                  <a:p>
                    <a:fld id="{7964D978-C217-45BF-BC7A-481242FB376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BC34-484B-A6A0-ADAB0BDDBE46}"/>
                </c:ext>
              </c:extLst>
            </c:dLbl>
            <c:dLbl>
              <c:idx val="4"/>
              <c:tx>
                <c:rich>
                  <a:bodyPr/>
                  <a:lstStyle/>
                  <a:p>
                    <a:fld id="{9C60A8D9-AD39-4230-9486-2FCEC23BCDC7}"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BC34-484B-A6A0-ADAB0BDDBE46}"/>
                </c:ext>
              </c:extLst>
            </c:dLbl>
            <c:spPr>
              <a:noFill/>
              <a:ln>
                <a:noFill/>
              </a:ln>
              <a:effectLst/>
            </c:spPr>
            <c:txPr>
              <a:bodyPr wrap="square" lIns="38100" tIns="19050" rIns="38100" bIns="19050" anchor="ctr">
                <a:spAutoFit/>
              </a:bodyPr>
              <a:lstStyle/>
              <a:p>
                <a:pPr>
                  <a:defRPr sz="1400">
                    <a:solidFill>
                      <a:srgbClr val="FF0000"/>
                    </a:solidFill>
                  </a:defRPr>
                </a:pPr>
                <a:endParaRPr lang="LID4096"/>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'Cond.K'!$AN$64:$AN$68</c:f>
              <c:numCache>
                <c:formatCode>0</c:formatCode>
                <c:ptCount val="5"/>
                <c:pt idx="0">
                  <c:v>81.821195111373513</c:v>
                </c:pt>
                <c:pt idx="1">
                  <c:v>3.307782915499708</c:v>
                </c:pt>
                <c:pt idx="2">
                  <c:v>7.9847028604977357</c:v>
                </c:pt>
                <c:pt idx="3">
                  <c:v>1448.8517319865484</c:v>
                </c:pt>
                <c:pt idx="4">
                  <c:v>1316.2499457019167</c:v>
                </c:pt>
              </c:numCache>
            </c:numRef>
          </c:val>
          <c:extLst>
            <c:ext xmlns:c15="http://schemas.microsoft.com/office/drawing/2012/chart" uri="{02D57815-91ED-43cb-92C2-25804820EDAC}">
              <c15:datalabelsRange>
                <c15:f>'Cond.K'!$AJ$64:$AJ$68</c15:f>
                <c15:dlblRangeCache>
                  <c:ptCount val="5"/>
                  <c:pt idx="0">
                    <c:v>0.2</c:v>
                  </c:pt>
                  <c:pt idx="1">
                    <c:v>0.01</c:v>
                  </c:pt>
                  <c:pt idx="2">
                    <c:v>0.02</c:v>
                  </c:pt>
                  <c:pt idx="3">
                    <c:v>4</c:v>
                  </c:pt>
                  <c:pt idx="4">
                    <c:v>4</c:v>
                  </c:pt>
                </c15:dlblRangeCache>
              </c15:datalabelsRange>
            </c:ext>
            <c:ext xmlns:c16="http://schemas.microsoft.com/office/drawing/2014/chart" uri="{C3380CC4-5D6E-409C-BE32-E72D297353CC}">
              <c16:uniqueId val="{0000000B-BC34-484B-A6A0-ADAB0BDDBE46}"/>
            </c:ext>
          </c:extLst>
        </c:ser>
        <c:dLbls>
          <c:showLegendKey val="0"/>
          <c:showVal val="0"/>
          <c:showCatName val="0"/>
          <c:showSerName val="0"/>
          <c:showPercent val="0"/>
          <c:showBubbleSize val="0"/>
        </c:dLbls>
        <c:gapWidth val="40"/>
        <c:axId val="1842520016"/>
        <c:axId val="1842522096"/>
      </c:barChart>
      <c:catAx>
        <c:axId val="1842520016"/>
        <c:scaling>
          <c:orientation val="maxMin"/>
        </c:scaling>
        <c:delete val="0"/>
        <c:axPos val="l"/>
        <c:numFmt formatCode="0" sourceLinked="0"/>
        <c:majorTickMark val="out"/>
        <c:minorTickMark val="in"/>
        <c:tickLblPos val="nextTo"/>
        <c:spPr>
          <a:ln/>
        </c:spPr>
        <c:txPr>
          <a:bodyPr/>
          <a:lstStyle/>
          <a:p>
            <a:pPr>
              <a:defRPr sz="100">
                <a:latin typeface="+mj-lt"/>
              </a:defRPr>
            </a:pPr>
            <a:endParaRPr lang="LID4096"/>
          </a:p>
        </c:txPr>
        <c:crossAx val="1842522096"/>
        <c:crosses val="autoZero"/>
        <c:auto val="1"/>
        <c:lblAlgn val="ctr"/>
        <c:lblOffset val="100"/>
        <c:noMultiLvlLbl val="0"/>
      </c:catAx>
      <c:valAx>
        <c:axId val="1842522096"/>
        <c:scaling>
          <c:logBase val="10"/>
          <c:orientation val="minMax"/>
          <c:max val="10000"/>
        </c:scaling>
        <c:delete val="0"/>
        <c:axPos val="t"/>
        <c:majorGridlines>
          <c:spPr>
            <a:ln w="12700" cap="flat" cmpd="sng" algn="ctr">
              <a:solidFill>
                <a:schemeClr val="tx1">
                  <a:lumMod val="75000"/>
                  <a:lumOff val="25000"/>
                </a:schemeClr>
              </a:solidFill>
              <a:round/>
            </a:ln>
            <a:effectLst/>
          </c:spPr>
        </c:majorGridlines>
        <c:minorGridlines>
          <c:spPr>
            <a:ln w="9525" cap="flat" cmpd="sng" algn="ctr">
              <a:solidFill>
                <a:schemeClr val="bg1">
                  <a:lumMod val="75000"/>
                </a:schemeClr>
              </a:solidFill>
              <a:round/>
            </a:ln>
            <a:effectLst/>
          </c:spPr>
        </c:min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LID4096"/>
          </a:p>
        </c:txPr>
        <c:crossAx val="1842520016"/>
        <c:crosses val="autoZero"/>
        <c:crossBetween val="between"/>
      </c:valAx>
      <c:spPr>
        <a:ln>
          <a:noFill/>
        </a:ln>
      </c:spPr>
    </c:plotArea>
    <c:plotVisOnly val="1"/>
    <c:dispBlanksAs val="gap"/>
    <c:showDLblsOverMax val="0"/>
    <c:extLst/>
  </c:chart>
  <c:spPr>
    <a:ln w="3175">
      <a:solidFill>
        <a:sysClr val="windowText" lastClr="000000"/>
      </a:solidFill>
    </a:ln>
  </c:spPr>
  <c:txPr>
    <a:bodyPr/>
    <a:lstStyle/>
    <a:p>
      <a:pPr>
        <a:defRPr/>
      </a:pPr>
      <a:endParaRPr lang="LID4096"/>
    </a:p>
  </c:txPr>
  <c:externalData r:id="rId2">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9784867992605484E-2"/>
          <c:y val="0.13211765017150479"/>
          <c:w val="0.75662552763947122"/>
          <c:h val="0.8052356828598809"/>
        </c:manualLayout>
      </c:layout>
      <c:barChart>
        <c:barDir val="bar"/>
        <c:grouping val="clustered"/>
        <c:varyColors val="0"/>
        <c:ser>
          <c:idx val="1"/>
          <c:order val="0"/>
          <c:tx>
            <c:strRef>
              <c:f>'Cond.K'!$AL$49</c:f>
              <c:strCache>
                <c:ptCount val="1"/>
                <c:pt idx="0">
                  <c:v>k</c:v>
                </c:pt>
              </c:strCache>
            </c:strRef>
          </c:tx>
          <c:spPr>
            <a:solidFill>
              <a:srgbClr val="BDBDFF"/>
            </a:solidFill>
          </c:spPr>
          <c:invertIfNegative val="0"/>
          <c:dLbls>
            <c:dLbl>
              <c:idx val="0"/>
              <c:tx>
                <c:rich>
                  <a:bodyPr/>
                  <a:lstStyle/>
                  <a:p>
                    <a:fld id="{52DB5974-D09E-4326-96F0-CB19C10E3A5B}"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054-43D5-B54A-9E2815A3876E}"/>
                </c:ext>
              </c:extLst>
            </c:dLbl>
            <c:dLbl>
              <c:idx val="1"/>
              <c:tx>
                <c:rich>
                  <a:bodyPr/>
                  <a:lstStyle/>
                  <a:p>
                    <a:fld id="{38E246BA-04FE-470C-A763-62614DF36B17}"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054-43D5-B54A-9E2815A3876E}"/>
                </c:ext>
              </c:extLst>
            </c:dLbl>
            <c:dLbl>
              <c:idx val="2"/>
              <c:tx>
                <c:rich>
                  <a:bodyPr/>
                  <a:lstStyle/>
                  <a:p>
                    <a:fld id="{9070BC8E-3415-405E-B29C-F0C6CCA4319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054-43D5-B54A-9E2815A3876E}"/>
                </c:ext>
              </c:extLst>
            </c:dLbl>
            <c:dLbl>
              <c:idx val="3"/>
              <c:tx>
                <c:rich>
                  <a:bodyPr/>
                  <a:lstStyle/>
                  <a:p>
                    <a:fld id="{23EB36F7-64C7-4927-BD29-A001C8762145}"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054-43D5-B54A-9E2815A3876E}"/>
                </c:ext>
              </c:extLst>
            </c:dLbl>
            <c:dLbl>
              <c:idx val="4"/>
              <c:tx>
                <c:rich>
                  <a:bodyPr/>
                  <a:lstStyle/>
                  <a:p>
                    <a:fld id="{10ED4A19-3647-4BE3-9D34-B26019EB313D}"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054-43D5-B54A-9E2815A3876E}"/>
                </c:ext>
              </c:extLst>
            </c:dLbl>
            <c:spPr>
              <a:noFill/>
              <a:ln>
                <a:noFill/>
              </a:ln>
              <a:effectLst/>
            </c:spPr>
            <c:txPr>
              <a:bodyPr wrap="square" lIns="38100" tIns="19050" rIns="38100" bIns="19050" anchor="ctr">
                <a:spAutoFit/>
              </a:bodyPr>
              <a:lstStyle/>
              <a:p>
                <a:pPr>
                  <a:defRPr sz="1400">
                    <a:solidFill>
                      <a:srgbClr val="0000FF"/>
                    </a:solidFill>
                  </a:defRPr>
                </a:pPr>
                <a:endParaRPr lang="LID4096"/>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'Cond.K'!$AL$58:$AL$62</c:f>
              <c:numCache>
                <c:formatCode>0</c:formatCode>
                <c:ptCount val="5"/>
                <c:pt idx="0">
                  <c:v>429.43533979799105</c:v>
                </c:pt>
                <c:pt idx="1">
                  <c:v>1</c:v>
                </c:pt>
                <c:pt idx="2">
                  <c:v>8.6551759563230846</c:v>
                </c:pt>
                <c:pt idx="3">
                  <c:v>1672.5616423076735</c:v>
                </c:pt>
                <c:pt idx="4">
                  <c:v>1682.6885639002128</c:v>
                </c:pt>
              </c:numCache>
            </c:numRef>
          </c:val>
          <c:extLst>
            <c:ext xmlns:c15="http://schemas.microsoft.com/office/drawing/2012/chart" uri="{02D57815-91ED-43cb-92C2-25804820EDAC}">
              <c15:datalabelsRange>
                <c15:f>'Cond.K'!$AI$58:$AI$62</c15:f>
                <c15:dlblRangeCache>
                  <c:ptCount val="5"/>
                  <c:pt idx="0">
                    <c:v>0.30</c:v>
                  </c:pt>
                  <c:pt idx="1">
                    <c:v>0.001</c:v>
                  </c:pt>
                  <c:pt idx="2">
                    <c:v>0.006</c:v>
                  </c:pt>
                  <c:pt idx="3">
                    <c:v>1</c:v>
                  </c:pt>
                  <c:pt idx="4">
                    <c:v>1</c:v>
                  </c:pt>
                </c15:dlblRangeCache>
              </c15:datalabelsRange>
            </c:ext>
            <c:ext xmlns:c16="http://schemas.microsoft.com/office/drawing/2014/chart" uri="{C3380CC4-5D6E-409C-BE32-E72D297353CC}">
              <c16:uniqueId val="{00000005-F054-43D5-B54A-9E2815A3876E}"/>
            </c:ext>
          </c:extLst>
        </c:ser>
        <c:ser>
          <c:idx val="0"/>
          <c:order val="1"/>
          <c:tx>
            <c:strRef>
              <c:f>'Cond.K'!$AN$49</c:f>
              <c:strCache>
                <c:ptCount val="1"/>
                <c:pt idx="0">
                  <c:v>k</c:v>
                </c:pt>
              </c:strCache>
            </c:strRef>
          </c:tx>
          <c:spPr>
            <a:solidFill>
              <a:srgbClr val="FFC9C9"/>
            </a:solidFill>
          </c:spPr>
          <c:invertIfNegative val="0"/>
          <c:dLbls>
            <c:dLbl>
              <c:idx val="0"/>
              <c:tx>
                <c:rich>
                  <a:bodyPr/>
                  <a:lstStyle/>
                  <a:p>
                    <a:fld id="{D5FB4AA1-3A70-4DE0-8AFF-00A7DFA4949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054-43D5-B54A-9E2815A3876E}"/>
                </c:ext>
              </c:extLst>
            </c:dLbl>
            <c:dLbl>
              <c:idx val="1"/>
              <c:tx>
                <c:rich>
                  <a:bodyPr/>
                  <a:lstStyle/>
                  <a:p>
                    <a:fld id="{A70B7895-CD8C-4E3E-A134-66EC42E23E5E}"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054-43D5-B54A-9E2815A3876E}"/>
                </c:ext>
              </c:extLst>
            </c:dLbl>
            <c:dLbl>
              <c:idx val="2"/>
              <c:tx>
                <c:rich>
                  <a:bodyPr/>
                  <a:lstStyle/>
                  <a:p>
                    <a:fld id="{F570611A-F49F-4C59-9438-5F1DC993D900}"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054-43D5-B54A-9E2815A3876E}"/>
                </c:ext>
              </c:extLst>
            </c:dLbl>
            <c:dLbl>
              <c:idx val="3"/>
              <c:tx>
                <c:rich>
                  <a:bodyPr/>
                  <a:lstStyle/>
                  <a:p>
                    <a:fld id="{53E4EB74-9EDB-4CF4-A04C-60D592252DA6}"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F054-43D5-B54A-9E2815A3876E}"/>
                </c:ext>
              </c:extLst>
            </c:dLbl>
            <c:dLbl>
              <c:idx val="4"/>
              <c:tx>
                <c:rich>
                  <a:bodyPr/>
                  <a:lstStyle/>
                  <a:p>
                    <a:fld id="{364DFC0F-4C89-4584-9547-CEDEE772DDD9}"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F054-43D5-B54A-9E2815A3876E}"/>
                </c:ext>
              </c:extLst>
            </c:dLbl>
            <c:spPr>
              <a:noFill/>
              <a:ln>
                <a:noFill/>
              </a:ln>
              <a:effectLst/>
            </c:spPr>
            <c:txPr>
              <a:bodyPr wrap="square" lIns="38100" tIns="19050" rIns="38100" bIns="19050" anchor="ctr">
                <a:spAutoFit/>
              </a:bodyPr>
              <a:lstStyle/>
              <a:p>
                <a:pPr>
                  <a:defRPr sz="1400">
                    <a:solidFill>
                      <a:srgbClr val="FF0000"/>
                    </a:solidFill>
                  </a:defRPr>
                </a:pPr>
                <a:endParaRPr lang="LID4096"/>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'Cond.K'!$AN$58:$AN$62</c:f>
              <c:numCache>
                <c:formatCode>0</c:formatCode>
                <c:ptCount val="5"/>
                <c:pt idx="0">
                  <c:v>146.7224511627638</c:v>
                </c:pt>
                <c:pt idx="1">
                  <c:v>3.307782915499708</c:v>
                </c:pt>
                <c:pt idx="2">
                  <c:v>7.2271792832780291</c:v>
                </c:pt>
                <c:pt idx="3">
                  <c:v>4077.1135789757732</c:v>
                </c:pt>
                <c:pt idx="4">
                  <c:v>2611.0111090149353</c:v>
                </c:pt>
              </c:numCache>
            </c:numRef>
          </c:val>
          <c:extLst>
            <c:ext xmlns:c15="http://schemas.microsoft.com/office/drawing/2012/chart" uri="{02D57815-91ED-43cb-92C2-25804820EDAC}">
              <c15:datalabelsRange>
                <c15:f>'Cond.K'!$AJ$58:$AJ$62</c15:f>
                <c15:dlblRangeCache>
                  <c:ptCount val="5"/>
                  <c:pt idx="0">
                    <c:v>0.101</c:v>
                  </c:pt>
                  <c:pt idx="1">
                    <c:v>0.002</c:v>
                  </c:pt>
                  <c:pt idx="2">
                    <c:v>0.005</c:v>
                  </c:pt>
                  <c:pt idx="3">
                    <c:v>3</c:v>
                  </c:pt>
                  <c:pt idx="4">
                    <c:v>2</c:v>
                  </c:pt>
                </c15:dlblRangeCache>
              </c15:datalabelsRange>
            </c:ext>
            <c:ext xmlns:c16="http://schemas.microsoft.com/office/drawing/2014/chart" uri="{C3380CC4-5D6E-409C-BE32-E72D297353CC}">
              <c16:uniqueId val="{0000000B-F054-43D5-B54A-9E2815A3876E}"/>
            </c:ext>
          </c:extLst>
        </c:ser>
        <c:dLbls>
          <c:showLegendKey val="0"/>
          <c:showVal val="0"/>
          <c:showCatName val="0"/>
          <c:showSerName val="0"/>
          <c:showPercent val="0"/>
          <c:showBubbleSize val="0"/>
        </c:dLbls>
        <c:gapWidth val="40"/>
        <c:axId val="1842520016"/>
        <c:axId val="1842522096"/>
      </c:barChart>
      <c:catAx>
        <c:axId val="1842520016"/>
        <c:scaling>
          <c:orientation val="maxMin"/>
        </c:scaling>
        <c:delete val="0"/>
        <c:axPos val="l"/>
        <c:numFmt formatCode="0" sourceLinked="0"/>
        <c:majorTickMark val="out"/>
        <c:minorTickMark val="in"/>
        <c:tickLblPos val="nextTo"/>
        <c:spPr>
          <a:ln/>
        </c:spPr>
        <c:txPr>
          <a:bodyPr/>
          <a:lstStyle/>
          <a:p>
            <a:pPr>
              <a:defRPr sz="100">
                <a:latin typeface="+mj-lt"/>
              </a:defRPr>
            </a:pPr>
            <a:endParaRPr lang="LID4096"/>
          </a:p>
        </c:txPr>
        <c:crossAx val="1842522096"/>
        <c:crosses val="autoZero"/>
        <c:auto val="1"/>
        <c:lblAlgn val="ctr"/>
        <c:lblOffset val="100"/>
        <c:noMultiLvlLbl val="0"/>
      </c:catAx>
      <c:valAx>
        <c:axId val="1842522096"/>
        <c:scaling>
          <c:logBase val="10"/>
          <c:orientation val="minMax"/>
          <c:max val="10000"/>
        </c:scaling>
        <c:delete val="0"/>
        <c:axPos val="t"/>
        <c:majorGridlines>
          <c:spPr>
            <a:ln w="12700" cap="flat" cmpd="sng" algn="ctr">
              <a:solidFill>
                <a:schemeClr val="tx1">
                  <a:lumMod val="75000"/>
                  <a:lumOff val="25000"/>
                </a:schemeClr>
              </a:solidFill>
              <a:round/>
            </a:ln>
            <a:effectLst/>
          </c:spPr>
        </c:majorGridlines>
        <c:minorGridlines>
          <c:spPr>
            <a:ln w="9525" cap="flat" cmpd="sng" algn="ctr">
              <a:solidFill>
                <a:schemeClr val="bg1">
                  <a:lumMod val="75000"/>
                </a:schemeClr>
              </a:solidFill>
              <a:round/>
            </a:ln>
            <a:effectLst/>
          </c:spPr>
        </c:min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LID4096"/>
          </a:p>
        </c:txPr>
        <c:crossAx val="1842520016"/>
        <c:crosses val="autoZero"/>
        <c:crossBetween val="between"/>
      </c:valAx>
    </c:plotArea>
    <c:plotVisOnly val="1"/>
    <c:dispBlanksAs val="gap"/>
    <c:showDLblsOverMax val="0"/>
    <c:extLst/>
  </c:chart>
  <c:spPr>
    <a:ln w="3175">
      <a:solidFill>
        <a:sysClr val="windowText" lastClr="000000"/>
      </a:solidFill>
    </a:ln>
  </c:spPr>
  <c:txPr>
    <a:bodyPr/>
    <a:lstStyle/>
    <a:p>
      <a:pPr>
        <a:defRPr/>
      </a:pPr>
      <a:endParaRPr lang="LID4096"/>
    </a:p>
  </c:txPr>
  <c:externalData r:id="rId2">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826699630583357E-2"/>
          <c:y val="8.3037486536254951E-2"/>
          <c:w val="0.91112409192365884"/>
          <c:h val="0.67529127877560458"/>
        </c:manualLayout>
      </c:layout>
      <c:barChart>
        <c:barDir val="col"/>
        <c:grouping val="clustered"/>
        <c:varyColors val="0"/>
        <c:ser>
          <c:idx val="0"/>
          <c:order val="0"/>
          <c:spPr>
            <a:solidFill>
              <a:srgbClr val="4472C4">
                <a:lumMod val="60000"/>
                <a:lumOff val="40000"/>
              </a:srgbClr>
            </a:solidFill>
            <a:ln w="28575">
              <a:solidFill>
                <a:srgbClr val="0000FF"/>
              </a:solidFill>
            </a:ln>
          </c:spPr>
          <c:invertIfNegative val="0"/>
          <c:dPt>
            <c:idx val="0"/>
            <c:invertIfNegative val="0"/>
            <c:bubble3D val="0"/>
            <c:spPr>
              <a:solidFill>
                <a:srgbClr val="00FF00"/>
              </a:solidFill>
              <a:ln w="28575">
                <a:solidFill>
                  <a:srgbClr val="0000FF"/>
                </a:solidFill>
              </a:ln>
            </c:spPr>
            <c:extLst>
              <c:ext xmlns:c16="http://schemas.microsoft.com/office/drawing/2014/chart" uri="{C3380CC4-5D6E-409C-BE32-E72D297353CC}">
                <c16:uniqueId val="{00000001-B28B-418A-8024-1FE525D28E74}"/>
              </c:ext>
            </c:extLst>
          </c:dPt>
          <c:dLbls>
            <c:spPr>
              <a:noFill/>
              <a:ln>
                <a:noFill/>
              </a:ln>
              <a:effectLst/>
            </c:spPr>
            <c:txPr>
              <a:bodyPr wrap="square" lIns="38100" tIns="19050" rIns="38100" bIns="19050" anchor="ctr">
                <a:spAutoFit/>
              </a:bodyPr>
              <a:lstStyle/>
              <a:p>
                <a:pPr>
                  <a:defRPr sz="1100" b="1">
                    <a:solidFill>
                      <a:srgbClr val="0000FF"/>
                    </a:solidFill>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'C'!$D$1213:$D$1222</c:f>
              <c:strCache>
                <c:ptCount val="4"/>
                <c:pt idx="0">
                  <c:v>RCH</c:v>
                </c:pt>
                <c:pt idx="1">
                  <c:v>GHB</c:v>
                </c:pt>
                <c:pt idx="2">
                  <c:v>DRN</c:v>
                </c:pt>
                <c:pt idx="3">
                  <c:v>Total</c:v>
                </c:pt>
              </c:strCache>
            </c:strRef>
          </c:cat>
          <c:val>
            <c:numRef>
              <c:f>'C'!$AC$1213:$AC$1221</c:f>
              <c:numCache>
                <c:formatCode>#,##0</c:formatCode>
                <c:ptCount val="3"/>
                <c:pt idx="0">
                  <c:v>438.44441217929</c:v>
                </c:pt>
                <c:pt idx="1">
                  <c:v>4550.9998899999991</c:v>
                </c:pt>
                <c:pt idx="2">
                  <c:v>6.3E-3</c:v>
                </c:pt>
              </c:numCache>
            </c:numRef>
          </c:val>
          <c:extLst>
            <c:ext xmlns:c16="http://schemas.microsoft.com/office/drawing/2014/chart" uri="{C3380CC4-5D6E-409C-BE32-E72D297353CC}">
              <c16:uniqueId val="{00000002-B28B-418A-8024-1FE525D28E74}"/>
            </c:ext>
          </c:extLst>
        </c:ser>
        <c:ser>
          <c:idx val="1"/>
          <c:order val="1"/>
          <c:spPr>
            <a:solidFill>
              <a:srgbClr val="FFC000"/>
            </a:solidFill>
            <a:ln w="28575">
              <a:solidFill>
                <a:srgbClr val="FF0000"/>
              </a:solidFill>
            </a:ln>
          </c:spPr>
          <c:invertIfNegative val="0"/>
          <c:dLbls>
            <c:dLbl>
              <c:idx val="0"/>
              <c:tx>
                <c:rich>
                  <a:bodyPr/>
                  <a:lstStyle/>
                  <a:p>
                    <a:fld id="{E41A4DD2-E5FD-4094-BC93-8C3AB9ACCC9C}"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28B-418A-8024-1FE525D28E74}"/>
                </c:ext>
              </c:extLst>
            </c:dLbl>
            <c:dLbl>
              <c:idx val="1"/>
              <c:tx>
                <c:rich>
                  <a:bodyPr/>
                  <a:lstStyle/>
                  <a:p>
                    <a:fld id="{A6A19CA7-F4C5-4656-BB70-6CC8DD810E71}"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B28B-418A-8024-1FE525D28E74}"/>
                </c:ext>
              </c:extLst>
            </c:dLbl>
            <c:dLbl>
              <c:idx val="2"/>
              <c:tx>
                <c:rich>
                  <a:bodyPr/>
                  <a:lstStyle/>
                  <a:p>
                    <a:fld id="{DC11C39C-78F9-4038-A65E-9D6857F77222}"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28B-418A-8024-1FE525D28E74}"/>
                </c:ext>
              </c:extLst>
            </c:dLbl>
            <c:numFmt formatCode="#,##0" sourceLinked="0"/>
            <c:spPr>
              <a:noFill/>
              <a:ln>
                <a:noFill/>
              </a:ln>
              <a:effectLst/>
            </c:spPr>
            <c:txPr>
              <a:bodyPr wrap="square" lIns="38100" tIns="19050" rIns="38100" bIns="19050" anchor="ctr">
                <a:spAutoFit/>
              </a:bodyPr>
              <a:lstStyle/>
              <a:p>
                <a:pPr>
                  <a:defRPr b="1">
                    <a:solidFill>
                      <a:srgbClr val="FF0000"/>
                    </a:solidFill>
                  </a:defRPr>
                </a:pPr>
                <a:endParaRPr lang="LID4096"/>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'C'!$D$1213:$D$1222</c:f>
              <c:strCache>
                <c:ptCount val="4"/>
                <c:pt idx="0">
                  <c:v>RCH</c:v>
                </c:pt>
                <c:pt idx="1">
                  <c:v>GHB</c:v>
                </c:pt>
                <c:pt idx="2">
                  <c:v>DRN</c:v>
                </c:pt>
                <c:pt idx="3">
                  <c:v>Total</c:v>
                </c:pt>
              </c:strCache>
            </c:strRef>
          </c:cat>
          <c:val>
            <c:numRef>
              <c:f>'C'!$AB$1213:$AB$1221</c:f>
              <c:numCache>
                <c:formatCode>#,##0</c:formatCode>
                <c:ptCount val="3"/>
                <c:pt idx="0">
                  <c:v>0</c:v>
                </c:pt>
                <c:pt idx="1">
                  <c:v>0</c:v>
                </c:pt>
                <c:pt idx="2">
                  <c:v>4989.360560699999</c:v>
                </c:pt>
              </c:numCache>
            </c:numRef>
          </c:val>
          <c:extLst>
            <c:ext xmlns:c15="http://schemas.microsoft.com/office/drawing/2012/chart" uri="{02D57815-91ED-43cb-92C2-25804820EDAC}">
              <c15:datalabelsRange>
                <c15:f>'C'!$AD$1213:$AD$1216</c15:f>
                <c15:dlblRangeCache>
                  <c:ptCount val="3"/>
                  <c:pt idx="0">
                    <c:v>0</c:v>
                  </c:pt>
                  <c:pt idx="1">
                    <c:v>0</c:v>
                  </c:pt>
                  <c:pt idx="2">
                    <c:v>-4,989</c:v>
                  </c:pt>
                </c15:dlblRangeCache>
              </c15:datalabelsRange>
            </c:ext>
            <c:ext xmlns:c16="http://schemas.microsoft.com/office/drawing/2014/chart" uri="{C3380CC4-5D6E-409C-BE32-E72D297353CC}">
              <c16:uniqueId val="{00000006-B28B-418A-8024-1FE525D28E74}"/>
            </c:ext>
          </c:extLst>
        </c:ser>
        <c:dLbls>
          <c:showLegendKey val="0"/>
          <c:showVal val="0"/>
          <c:showCatName val="0"/>
          <c:showSerName val="0"/>
          <c:showPercent val="0"/>
          <c:showBubbleSize val="0"/>
        </c:dLbls>
        <c:gapWidth val="50"/>
        <c:overlap val="-27"/>
        <c:axId val="671371600"/>
        <c:axId val="671366608"/>
      </c:barChart>
      <c:catAx>
        <c:axId val="671371600"/>
        <c:scaling>
          <c:orientation val="minMax"/>
        </c:scaling>
        <c:delete val="0"/>
        <c:axPos val="b"/>
        <c:majorGridlines/>
        <c:numFmt formatCode="General" sourceLinked="1"/>
        <c:majorTickMark val="none"/>
        <c:minorTickMark val="none"/>
        <c:tickLblPos val="nextTo"/>
        <c:spPr>
          <a:noFill/>
          <a:ln w="3175" cap="flat" cmpd="sng" algn="ctr">
            <a:solidFill>
              <a:sysClr val="windowText" lastClr="000000"/>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Calibri (Body)"/>
                <a:ea typeface="+mn-ea"/>
                <a:cs typeface="+mn-cs"/>
              </a:defRPr>
            </a:pPr>
            <a:endParaRPr lang="LID4096"/>
          </a:p>
        </c:txPr>
        <c:crossAx val="671366608"/>
        <c:crosses val="autoZero"/>
        <c:auto val="1"/>
        <c:lblAlgn val="ctr"/>
        <c:lblOffset val="100"/>
        <c:noMultiLvlLbl val="0"/>
      </c:catAx>
      <c:valAx>
        <c:axId val="671366608"/>
        <c:scaling>
          <c:orientation val="minMax"/>
        </c:scaling>
        <c:delete val="0"/>
        <c:axPos val="l"/>
        <c:majorGridlines>
          <c:spPr>
            <a:ln w="9525">
              <a:prstDash val="dash"/>
            </a:ln>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ysClr val="windowText" lastClr="000000"/>
                </a:solidFill>
                <a:latin typeface="+mj-lt"/>
                <a:ea typeface="+mn-ea"/>
                <a:cs typeface="+mn-cs"/>
              </a:defRPr>
            </a:pPr>
            <a:endParaRPr lang="LID4096"/>
          </a:p>
        </c:txPr>
        <c:crossAx val="671371600"/>
        <c:crosses val="autoZero"/>
        <c:crossBetween val="between"/>
      </c:valAx>
    </c:plotArea>
    <c:plotVisOnly val="1"/>
    <c:dispBlanksAs val="gap"/>
    <c:showDLblsOverMax val="0"/>
    <c:extLst/>
  </c:chart>
  <c:spPr>
    <a:solidFill>
      <a:schemeClr val="bg1"/>
    </a:solidFill>
    <a:ln w="3175" cap="flat" cmpd="sng" algn="ctr">
      <a:solidFill>
        <a:sysClr val="windowText" lastClr="000000"/>
      </a:solidFill>
      <a:round/>
    </a:ln>
    <a:effectLst/>
  </c:spPr>
  <c:txPr>
    <a:bodyPr/>
    <a:lstStyle/>
    <a:p>
      <a:pPr>
        <a:defRPr/>
      </a:pPr>
      <a:endParaRPr lang="LID4096"/>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649348650225715E-2"/>
          <c:y val="0"/>
          <c:w val="0.9086900333997987"/>
          <c:h val="0.92000237760240522"/>
        </c:manualLayout>
      </c:layout>
      <c:pieChart>
        <c:varyColors val="1"/>
        <c:ser>
          <c:idx val="0"/>
          <c:order val="0"/>
          <c:dPt>
            <c:idx val="0"/>
            <c:bubble3D val="0"/>
            <c:spPr>
              <a:solidFill>
                <a:srgbClr val="66FFCC"/>
              </a:solidFill>
              <a:ln>
                <a:noFill/>
              </a:ln>
              <a:effectLst/>
            </c:spPr>
            <c:extLst>
              <c:ext xmlns:c16="http://schemas.microsoft.com/office/drawing/2014/chart" uri="{C3380CC4-5D6E-409C-BE32-E72D297353CC}">
                <c16:uniqueId val="{00000001-68CA-4417-96AB-69B820E23182}"/>
              </c:ext>
            </c:extLst>
          </c:dPt>
          <c:dPt>
            <c:idx val="1"/>
            <c:bubble3D val="0"/>
            <c:spPr>
              <a:solidFill>
                <a:srgbClr val="FFFF00"/>
              </a:solidFill>
              <a:ln>
                <a:noFill/>
              </a:ln>
              <a:effectLst/>
            </c:spPr>
            <c:extLst>
              <c:ext xmlns:c16="http://schemas.microsoft.com/office/drawing/2014/chart" uri="{C3380CC4-5D6E-409C-BE32-E72D297353CC}">
                <c16:uniqueId val="{00000003-68CA-4417-96AB-69B820E23182}"/>
              </c:ext>
            </c:extLst>
          </c:dPt>
          <c:dPt>
            <c:idx val="2"/>
            <c:bubble3D val="0"/>
            <c:spPr>
              <a:solidFill>
                <a:sysClr val="window" lastClr="FFFFFF">
                  <a:lumMod val="85000"/>
                </a:sysClr>
              </a:solidFill>
              <a:ln>
                <a:noFill/>
              </a:ln>
              <a:effectLst/>
            </c:spPr>
            <c:extLst>
              <c:ext xmlns:c16="http://schemas.microsoft.com/office/drawing/2014/chart" uri="{C3380CC4-5D6E-409C-BE32-E72D297353CC}">
                <c16:uniqueId val="{00000005-68CA-4417-96AB-69B820E23182}"/>
              </c:ext>
            </c:extLst>
          </c:dPt>
          <c:dPt>
            <c:idx val="3"/>
            <c:bubble3D val="0"/>
            <c:spPr>
              <a:solidFill>
                <a:srgbClr val="ED7D31"/>
              </a:solidFill>
              <a:ln>
                <a:noFill/>
              </a:ln>
              <a:effectLst/>
            </c:spPr>
            <c:extLst>
              <c:ext xmlns:c16="http://schemas.microsoft.com/office/drawing/2014/chart" uri="{C3380CC4-5D6E-409C-BE32-E72D297353CC}">
                <c16:uniqueId val="{00000007-68CA-4417-96AB-69B820E23182}"/>
              </c:ext>
            </c:extLst>
          </c:dPt>
          <c:dPt>
            <c:idx val="4"/>
            <c:bubble3D val="0"/>
            <c:spPr>
              <a:solidFill>
                <a:srgbClr val="0000FF"/>
              </a:solidFill>
              <a:ln>
                <a:noFill/>
              </a:ln>
              <a:effectLst/>
            </c:spPr>
            <c:extLst>
              <c:ext xmlns:c16="http://schemas.microsoft.com/office/drawing/2014/chart" uri="{C3380CC4-5D6E-409C-BE32-E72D297353CC}">
                <c16:uniqueId val="{00000009-68CA-4417-96AB-69B820E23182}"/>
              </c:ext>
            </c:extLst>
          </c:dPt>
          <c:dLbls>
            <c:dLbl>
              <c:idx val="0"/>
              <c:layout>
                <c:manualLayout>
                  <c:x val="-0.18527587433441647"/>
                  <c:y val="-5.754471383966453E-2"/>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32493674978376486"/>
                      <c:h val="0.22285657793925009"/>
                    </c:manualLayout>
                  </c15:layout>
                </c:ext>
                <c:ext xmlns:c16="http://schemas.microsoft.com/office/drawing/2014/chart" uri="{C3380CC4-5D6E-409C-BE32-E72D297353CC}">
                  <c16:uniqueId val="{00000001-68CA-4417-96AB-69B820E23182}"/>
                </c:ext>
              </c:extLst>
            </c:dLbl>
            <c:dLbl>
              <c:idx val="1"/>
              <c:layout>
                <c:manualLayout>
                  <c:x val="-7.299983014844097E-2"/>
                  <c:y val="0.12562030252758716"/>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30533863459777183"/>
                      <c:h val="0.33794682945717269"/>
                    </c:manualLayout>
                  </c15:layout>
                </c:ext>
                <c:ext xmlns:c16="http://schemas.microsoft.com/office/drawing/2014/chart" uri="{C3380CC4-5D6E-409C-BE32-E72D297353CC}">
                  <c16:uniqueId val="{00000003-68CA-4417-96AB-69B820E23182}"/>
                </c:ext>
              </c:extLst>
            </c:dLbl>
            <c:dLbl>
              <c:idx val="2"/>
              <c:layout>
                <c:manualLayout>
                  <c:x val="-0.16169726539404744"/>
                  <c:y val="-0.20907573659547543"/>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29397172778989589"/>
                      <c:h val="0.33742369195027311"/>
                    </c:manualLayout>
                  </c15:layout>
                </c:ext>
                <c:ext xmlns:c16="http://schemas.microsoft.com/office/drawing/2014/chart" uri="{C3380CC4-5D6E-409C-BE32-E72D297353CC}">
                  <c16:uniqueId val="{00000005-68CA-4417-96AB-69B820E23182}"/>
                </c:ext>
              </c:extLst>
            </c:dLbl>
            <c:dLbl>
              <c:idx val="3"/>
              <c:layout>
                <c:manualLayout>
                  <c:x val="0.10448981270596945"/>
                  <c:y val="-0.21381410453754079"/>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32336890056888545"/>
                      <c:h val="0.33742369195027311"/>
                    </c:manualLayout>
                  </c15:layout>
                </c:ext>
                <c:ext xmlns:c16="http://schemas.microsoft.com/office/drawing/2014/chart" uri="{C3380CC4-5D6E-409C-BE32-E72D297353CC}">
                  <c16:uniqueId val="{00000007-68CA-4417-96AB-69B820E23182}"/>
                </c:ext>
              </c:extLst>
            </c:dLbl>
            <c:dLbl>
              <c:idx val="4"/>
              <c:layout>
                <c:manualLayout>
                  <c:x val="0.18043855748122176"/>
                  <c:y val="9.5708613297036838E-2"/>
                </c:manualLayout>
              </c:layout>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LID4096"/>
                </a:p>
              </c:txPr>
              <c:dLblPos val="bestFit"/>
              <c:showLegendKey val="0"/>
              <c:showVal val="1"/>
              <c:showCatName val="0"/>
              <c:showSerName val="0"/>
              <c:showPercent val="0"/>
              <c:showBubbleSize val="0"/>
              <c:extLst>
                <c:ext xmlns:c15="http://schemas.microsoft.com/office/drawing/2012/chart" uri="{CE6537A1-D6FC-4f65-9D91-7224C49458BB}">
                  <c15:layout>
                    <c:manualLayout>
                      <c:w val="0.30620813132689306"/>
                      <c:h val="0.24591828313091232"/>
                    </c:manualLayout>
                  </c15:layout>
                </c:ext>
                <c:ext xmlns:c16="http://schemas.microsoft.com/office/drawing/2014/chart" uri="{C3380CC4-5D6E-409C-BE32-E72D297353CC}">
                  <c16:uniqueId val="{00000009-68CA-4417-96AB-69B820E23182}"/>
                </c:ext>
              </c:extLst>
            </c:dLbl>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LID4096"/>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'M2'!$CP$3:$CP$7</c:f>
              <c:numCache>
                <c:formatCode>0%</c:formatCode>
                <c:ptCount val="5"/>
                <c:pt idx="0">
                  <c:v>0.10292999999999997</c:v>
                </c:pt>
                <c:pt idx="1">
                  <c:v>0.10211999999999999</c:v>
                </c:pt>
                <c:pt idx="2">
                  <c:v>0.35750000000000004</c:v>
                </c:pt>
                <c:pt idx="3">
                  <c:v>0.22749999999999998</c:v>
                </c:pt>
                <c:pt idx="4">
                  <c:v>0.20995000000000003</c:v>
                </c:pt>
              </c:numCache>
            </c:numRef>
          </c:val>
          <c:extLst>
            <c:ext xmlns:c16="http://schemas.microsoft.com/office/drawing/2014/chart" uri="{C3380CC4-5D6E-409C-BE32-E72D297353CC}">
              <c16:uniqueId val="{0000000A-68CA-4417-96AB-69B820E2318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chart>
  <c:spPr>
    <a:noFill/>
    <a:ln w="38100" cap="flat" cmpd="sng" algn="ctr">
      <a:noFill/>
      <a:round/>
    </a:ln>
    <a:effectLst/>
  </c:spPr>
  <c:txPr>
    <a:bodyPr/>
    <a:lstStyle/>
    <a:p>
      <a:pPr>
        <a:defRPr sz="1400"/>
      </a:pPr>
      <a:endParaRPr lang="LID4096"/>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7174362073154349E-2"/>
          <c:y val="0.20640937596009615"/>
          <c:w val="0.84840629159513836"/>
          <c:h val="0.62312385917987456"/>
        </c:manualLayout>
      </c:layout>
      <c:barChart>
        <c:barDir val="col"/>
        <c:grouping val="clustered"/>
        <c:varyColors val="0"/>
        <c:ser>
          <c:idx val="4"/>
          <c:order val="1"/>
          <c:tx>
            <c:strRef>
              <c:f>D!$J$4</c:f>
              <c:strCache>
                <c:ptCount val="1"/>
                <c:pt idx="0">
                  <c:v>new</c:v>
                </c:pt>
              </c:strCache>
            </c:strRef>
          </c:tx>
          <c:spPr>
            <a:solidFill>
              <a:srgbClr val="4472C4">
                <a:lumMod val="20000"/>
                <a:lumOff val="80000"/>
              </a:srgbClr>
            </a:solidFill>
          </c:spPr>
          <c:invertIfNegative val="0"/>
          <c:cat>
            <c:strRef>
              <c:f>D!$AH$5:$AH$2000</c:f>
              <c:strCache>
                <c:ptCount val="71"/>
                <c:pt idx="0">
                  <c:v>  Ha</c:v>
                </c:pt>
                <c:pt idx="5">
                  <c:v>  Va</c:v>
                </c:pt>
                <c:pt idx="10">
                  <c:v>  _K1</c:v>
                </c:pt>
                <c:pt idx="25">
                  <c:v>  _K2</c:v>
                </c:pt>
                <c:pt idx="40">
                  <c:v>  _K3</c:v>
                </c:pt>
                <c:pt idx="55">
                  <c:v>  _K4</c:v>
                </c:pt>
                <c:pt idx="70">
                  <c:v>  _K5</c:v>
                </c:pt>
              </c:strCache>
            </c:strRef>
          </c:cat>
          <c:val>
            <c:numRef>
              <c:f>D!$J$5:$J$2000</c:f>
              <c:numCache>
                <c:formatCode>0.000</c:formatCode>
                <c:ptCount val="85"/>
                <c:pt idx="0">
                  <c:v>0.95329280000000005</c:v>
                </c:pt>
                <c:pt idx="1">
                  <c:v>1.052022</c:v>
                </c:pt>
                <c:pt idx="2">
                  <c:v>1.0239290000000001</c:v>
                </c:pt>
                <c:pt idx="3">
                  <c:v>1.0133490000000001</c:v>
                </c:pt>
                <c:pt idx="4">
                  <c:v>1.0466279999999999</c:v>
                </c:pt>
                <c:pt idx="5">
                  <c:v>2.9268550000000002</c:v>
                </c:pt>
                <c:pt idx="6">
                  <c:v>0.30231730000000001</c:v>
                </c:pt>
                <c:pt idx="7">
                  <c:v>1.197587</c:v>
                </c:pt>
                <c:pt idx="8">
                  <c:v>0.41023179999999998</c:v>
                </c:pt>
                <c:pt idx="9">
                  <c:v>0.64445859999999999</c:v>
                </c:pt>
                <c:pt idx="10">
                  <c:v>0.41585119999999998</c:v>
                </c:pt>
                <c:pt idx="11">
                  <c:v>0.55148819999999998</c:v>
                </c:pt>
                <c:pt idx="12">
                  <c:v>0.31805129999999998</c:v>
                </c:pt>
                <c:pt idx="13">
                  <c:v>0.34889910000000002</c:v>
                </c:pt>
                <c:pt idx="14">
                  <c:v>0.63642849999999995</c:v>
                </c:pt>
                <c:pt idx="15">
                  <c:v>0.28141359999999999</c:v>
                </c:pt>
                <c:pt idx="16">
                  <c:v>0.71395679999999995</c:v>
                </c:pt>
                <c:pt idx="17">
                  <c:v>0.54560470000000005</c:v>
                </c:pt>
                <c:pt idx="18">
                  <c:v>0.37092890000000001</c:v>
                </c:pt>
                <c:pt idx="19">
                  <c:v>0.3794652</c:v>
                </c:pt>
                <c:pt idx="20">
                  <c:v>0.36343239999999999</c:v>
                </c:pt>
                <c:pt idx="21">
                  <c:v>6.9260300999999996E-2</c:v>
                </c:pt>
                <c:pt idx="22">
                  <c:v>0.2873404</c:v>
                </c:pt>
                <c:pt idx="23">
                  <c:v>0.35278720000000002</c:v>
                </c:pt>
                <c:pt idx="24">
                  <c:v>0.59806879999999996</c:v>
                </c:pt>
                <c:pt idx="25">
                  <c:v>6.7203920999999995E-4</c:v>
                </c:pt>
                <c:pt idx="26">
                  <c:v>1.0459281E-3</c:v>
                </c:pt>
                <c:pt idx="27">
                  <c:v>1.6285486E-3</c:v>
                </c:pt>
                <c:pt idx="28">
                  <c:v>1.6114568999999999E-3</c:v>
                </c:pt>
                <c:pt idx="29">
                  <c:v>2.0205333000000001E-4</c:v>
                </c:pt>
                <c:pt idx="30">
                  <c:v>1.258936E-3</c:v>
                </c:pt>
                <c:pt idx="31">
                  <c:v>2.4204891000000001E-3</c:v>
                </c:pt>
                <c:pt idx="32">
                  <c:v>1.50863E-2</c:v>
                </c:pt>
                <c:pt idx="33">
                  <c:v>1.1735343000000001E-3</c:v>
                </c:pt>
                <c:pt idx="34">
                  <c:v>9.2058527000000003E-4</c:v>
                </c:pt>
                <c:pt idx="35">
                  <c:v>6.4779520000000001E-4</c:v>
                </c:pt>
                <c:pt idx="36">
                  <c:v>2.6869785999999998E-3</c:v>
                </c:pt>
                <c:pt idx="37">
                  <c:v>1.1505695999999999E-3</c:v>
                </c:pt>
                <c:pt idx="38">
                  <c:v>1.39244E-3</c:v>
                </c:pt>
                <c:pt idx="39">
                  <c:v>1.3298709E-3</c:v>
                </c:pt>
                <c:pt idx="40">
                  <c:v>9.8983386000000007E-3</c:v>
                </c:pt>
                <c:pt idx="41">
                  <c:v>1.6934253999999999E-2</c:v>
                </c:pt>
                <c:pt idx="42">
                  <c:v>3.3315351999999999E-2</c:v>
                </c:pt>
                <c:pt idx="43">
                  <c:v>7.6933621000000001E-3</c:v>
                </c:pt>
                <c:pt idx="44">
                  <c:v>1.2072556999999999E-2</c:v>
                </c:pt>
                <c:pt idx="45">
                  <c:v>1.5798634999999998E-2</c:v>
                </c:pt>
                <c:pt idx="46">
                  <c:v>2.2839890000000002E-2</c:v>
                </c:pt>
                <c:pt idx="47">
                  <c:v>2.4664012999999999E-2</c:v>
                </c:pt>
                <c:pt idx="48">
                  <c:v>2.5809950000000002E-2</c:v>
                </c:pt>
                <c:pt idx="49">
                  <c:v>2.2203507000000001E-2</c:v>
                </c:pt>
                <c:pt idx="50">
                  <c:v>4.6158403999999997E-3</c:v>
                </c:pt>
                <c:pt idx="51">
                  <c:v>1.0341921E-2</c:v>
                </c:pt>
                <c:pt idx="52">
                  <c:v>4.3166072999999998E-3</c:v>
                </c:pt>
                <c:pt idx="53">
                  <c:v>1.6144068000000001E-2</c:v>
                </c:pt>
                <c:pt idx="54">
                  <c:v>1.2633925000000001E-2</c:v>
                </c:pt>
                <c:pt idx="55">
                  <c:v>1.3146629999999999</c:v>
                </c:pt>
                <c:pt idx="56">
                  <c:v>0.98599049999999999</c:v>
                </c:pt>
                <c:pt idx="57">
                  <c:v>1.0263340000000001</c:v>
                </c:pt>
                <c:pt idx="58">
                  <c:v>1.585585</c:v>
                </c:pt>
                <c:pt idx="59">
                  <c:v>1.596644</c:v>
                </c:pt>
                <c:pt idx="60">
                  <c:v>1.3545430000000001</c:v>
                </c:pt>
                <c:pt idx="61">
                  <c:v>1.4664010000000001</c:v>
                </c:pt>
                <c:pt idx="62">
                  <c:v>1.4845969999999999</c:v>
                </c:pt>
                <c:pt idx="63">
                  <c:v>1.381486</c:v>
                </c:pt>
                <c:pt idx="64">
                  <c:v>1.444893</c:v>
                </c:pt>
                <c:pt idx="65">
                  <c:v>2.5454080000000001</c:v>
                </c:pt>
                <c:pt idx="66">
                  <c:v>1.4086860000000001</c:v>
                </c:pt>
                <c:pt idx="67">
                  <c:v>1.427128</c:v>
                </c:pt>
                <c:pt idx="68">
                  <c:v>1.3930800000000001</c:v>
                </c:pt>
                <c:pt idx="69">
                  <c:v>1.4855940000000001</c:v>
                </c:pt>
                <c:pt idx="70">
                  <c:v>1.4769730000000001</c:v>
                </c:pt>
                <c:pt idx="71">
                  <c:v>0.86878040000000001</c:v>
                </c:pt>
                <c:pt idx="72">
                  <c:v>0.22092780000000001</c:v>
                </c:pt>
                <c:pt idx="73">
                  <c:v>2.3234979999999998</c:v>
                </c:pt>
                <c:pt idx="74">
                  <c:v>2.8256830000000002</c:v>
                </c:pt>
                <c:pt idx="75">
                  <c:v>2.0150990000000002</c:v>
                </c:pt>
                <c:pt idx="76">
                  <c:v>1.571866</c:v>
                </c:pt>
                <c:pt idx="77">
                  <c:v>1.7363440000000001</c:v>
                </c:pt>
                <c:pt idx="78">
                  <c:v>1.593879</c:v>
                </c:pt>
                <c:pt idx="79">
                  <c:v>1.719446</c:v>
                </c:pt>
                <c:pt idx="80">
                  <c:v>1.551876</c:v>
                </c:pt>
                <c:pt idx="81">
                  <c:v>1.746718</c:v>
                </c:pt>
                <c:pt idx="82">
                  <c:v>1.6715409999999999</c:v>
                </c:pt>
                <c:pt idx="83">
                  <c:v>1.7721579999999999</c:v>
                </c:pt>
                <c:pt idx="84">
                  <c:v>1.492645</c:v>
                </c:pt>
              </c:numCache>
            </c:numRef>
          </c:val>
          <c:extLst>
            <c:ext xmlns:c16="http://schemas.microsoft.com/office/drawing/2014/chart" uri="{C3380CC4-5D6E-409C-BE32-E72D297353CC}">
              <c16:uniqueId val="{00000000-1C02-4988-B93C-964185F3223F}"/>
            </c:ext>
          </c:extLst>
        </c:ser>
        <c:dLbls>
          <c:showLegendKey val="0"/>
          <c:showVal val="0"/>
          <c:showCatName val="0"/>
          <c:showSerName val="0"/>
          <c:showPercent val="0"/>
          <c:showBubbleSize val="0"/>
        </c:dLbls>
        <c:gapWidth val="20"/>
        <c:axId val="78627231"/>
        <c:axId val="78627647"/>
      </c:barChart>
      <c:scatterChart>
        <c:scatterStyle val="lineMarker"/>
        <c:varyColors val="0"/>
        <c:ser>
          <c:idx val="5"/>
          <c:order val="4"/>
          <c:tx>
            <c:strRef>
              <c:f>F!$U$4</c:f>
              <c:strCache>
                <c:ptCount val="1"/>
                <c:pt idx="0">
                  <c:v>RIV</c:v>
                </c:pt>
              </c:strCache>
            </c:strRef>
          </c:tx>
          <c:marker>
            <c:symbol val="dash"/>
            <c:size val="7"/>
            <c:spPr>
              <a:solidFill>
                <a:srgbClr val="0000FF"/>
              </a:solidFill>
              <a:ln>
                <a:noFill/>
              </a:ln>
            </c:spPr>
          </c:marker>
          <c:yVal>
            <c:numRef>
              <c:f>F!$U$6:$U$1000</c:f>
            </c:numRef>
          </c:yVal>
          <c:smooth val="0"/>
          <c:extLst>
            <c:ext xmlns:c16="http://schemas.microsoft.com/office/drawing/2014/chart" uri="{C3380CC4-5D6E-409C-BE32-E72D297353CC}">
              <c16:uniqueId val="{00000001-1C02-4988-B93C-964185F3223F}"/>
            </c:ext>
          </c:extLst>
        </c:ser>
        <c:dLbls>
          <c:showLegendKey val="0"/>
          <c:showVal val="0"/>
          <c:showCatName val="0"/>
          <c:showSerName val="0"/>
          <c:showPercent val="0"/>
          <c:showBubbleSize val="0"/>
        </c:dLbls>
        <c:axId val="78627231"/>
        <c:axId val="78627647"/>
      </c:scatterChart>
      <c:scatterChart>
        <c:scatterStyle val="lineMarker"/>
        <c:varyColors val="0"/>
        <c:ser>
          <c:idx val="3"/>
          <c:order val="0"/>
          <c:tx>
            <c:strRef>
              <c:f>D!$I$4</c:f>
              <c:strCache>
                <c:ptCount val="1"/>
                <c:pt idx="0">
                  <c:v>Ant.</c:v>
                </c:pt>
              </c:strCache>
            </c:strRef>
          </c:tx>
          <c:spPr>
            <a:ln w="19050">
              <a:noFill/>
            </a:ln>
          </c:spPr>
          <c:marker>
            <c:symbol val="x"/>
            <c:size val="6"/>
            <c:spPr>
              <a:noFill/>
              <a:ln w="12700">
                <a:solidFill>
                  <a:srgbClr val="00B050"/>
                </a:solidFill>
              </a:ln>
            </c:spPr>
          </c:marker>
          <c:xVal>
            <c:strRef>
              <c:f>D!$D$5:$D$2000</c:f>
              <c:strCache>
                <c:ptCount val="85"/>
                <c:pt idx="0">
                  <c:v>hani_5011</c:v>
                </c:pt>
                <c:pt idx="1">
                  <c:v>hani_5012</c:v>
                </c:pt>
                <c:pt idx="2">
                  <c:v>hani_5013</c:v>
                </c:pt>
                <c:pt idx="3">
                  <c:v>hani_5014</c:v>
                </c:pt>
                <c:pt idx="4">
                  <c:v>hani_5015</c:v>
                </c:pt>
                <c:pt idx="5">
                  <c:v>vani_5021</c:v>
                </c:pt>
                <c:pt idx="6">
                  <c:v>vani_5022</c:v>
                </c:pt>
                <c:pt idx="7">
                  <c:v>vani_5023</c:v>
                </c:pt>
                <c:pt idx="8">
                  <c:v>vani_5024</c:v>
                </c:pt>
                <c:pt idx="9">
                  <c:v>vani_5025</c:v>
                </c:pt>
                <c:pt idx="10">
                  <c:v>sc1v1</c:v>
                </c:pt>
                <c:pt idx="11">
                  <c:v>sc1v2</c:v>
                </c:pt>
                <c:pt idx="12">
                  <c:v>sc1v3</c:v>
                </c:pt>
                <c:pt idx="13">
                  <c:v>sc1v4</c:v>
                </c:pt>
                <c:pt idx="14">
                  <c:v>sc1v5</c:v>
                </c:pt>
                <c:pt idx="15">
                  <c:v>sc1v6</c:v>
                </c:pt>
                <c:pt idx="16">
                  <c:v>sc1v7</c:v>
                </c:pt>
                <c:pt idx="17">
                  <c:v>sc1v8</c:v>
                </c:pt>
                <c:pt idx="18">
                  <c:v>sc1v9</c:v>
                </c:pt>
                <c:pt idx="19">
                  <c:v>sc1v10</c:v>
                </c:pt>
                <c:pt idx="20">
                  <c:v>sc1v11</c:v>
                </c:pt>
                <c:pt idx="21">
                  <c:v>sc1v12</c:v>
                </c:pt>
                <c:pt idx="22">
                  <c:v>sc1v13</c:v>
                </c:pt>
                <c:pt idx="23">
                  <c:v>sc1v14</c:v>
                </c:pt>
                <c:pt idx="24">
                  <c:v>sc1v15</c:v>
                </c:pt>
                <c:pt idx="25">
                  <c:v>sc2v1</c:v>
                </c:pt>
                <c:pt idx="26">
                  <c:v>sc2v2</c:v>
                </c:pt>
                <c:pt idx="27">
                  <c:v>sc2v3</c:v>
                </c:pt>
                <c:pt idx="28">
                  <c:v>sc2v4</c:v>
                </c:pt>
                <c:pt idx="29">
                  <c:v>sc2v5</c:v>
                </c:pt>
                <c:pt idx="30">
                  <c:v>sc2v6</c:v>
                </c:pt>
                <c:pt idx="31">
                  <c:v>sc2v7</c:v>
                </c:pt>
                <c:pt idx="32">
                  <c:v>sc2v8</c:v>
                </c:pt>
                <c:pt idx="33">
                  <c:v>sc2v9</c:v>
                </c:pt>
                <c:pt idx="34">
                  <c:v>sc2v10</c:v>
                </c:pt>
                <c:pt idx="35">
                  <c:v>sc2v11</c:v>
                </c:pt>
                <c:pt idx="36">
                  <c:v>sc2v12</c:v>
                </c:pt>
                <c:pt idx="37">
                  <c:v>sc2v13</c:v>
                </c:pt>
                <c:pt idx="38">
                  <c:v>sc2v14</c:v>
                </c:pt>
                <c:pt idx="39">
                  <c:v>sc2v15</c:v>
                </c:pt>
                <c:pt idx="40">
                  <c:v>sc3v1</c:v>
                </c:pt>
                <c:pt idx="41">
                  <c:v>sc3v2</c:v>
                </c:pt>
                <c:pt idx="42">
                  <c:v>sc3v3</c:v>
                </c:pt>
                <c:pt idx="43">
                  <c:v>sc3v4</c:v>
                </c:pt>
                <c:pt idx="44">
                  <c:v>sc3v5</c:v>
                </c:pt>
                <c:pt idx="45">
                  <c:v>sc3v6</c:v>
                </c:pt>
                <c:pt idx="46">
                  <c:v>sc3v7</c:v>
                </c:pt>
                <c:pt idx="47">
                  <c:v>sc3v8</c:v>
                </c:pt>
                <c:pt idx="48">
                  <c:v>sc3v9</c:v>
                </c:pt>
                <c:pt idx="49">
                  <c:v>sc3v10</c:v>
                </c:pt>
                <c:pt idx="50">
                  <c:v>sc3v11</c:v>
                </c:pt>
                <c:pt idx="51">
                  <c:v>sc3v12</c:v>
                </c:pt>
                <c:pt idx="52">
                  <c:v>sc3v13</c:v>
                </c:pt>
                <c:pt idx="53">
                  <c:v>sc3v14</c:v>
                </c:pt>
                <c:pt idx="54">
                  <c:v>sc3v15</c:v>
                </c:pt>
                <c:pt idx="55">
                  <c:v>sc4v1</c:v>
                </c:pt>
                <c:pt idx="56">
                  <c:v>sc4v2</c:v>
                </c:pt>
                <c:pt idx="57">
                  <c:v>sc4v3</c:v>
                </c:pt>
                <c:pt idx="58">
                  <c:v>sc4v4</c:v>
                </c:pt>
                <c:pt idx="59">
                  <c:v>sc4v5</c:v>
                </c:pt>
                <c:pt idx="60">
                  <c:v>sc4v6</c:v>
                </c:pt>
                <c:pt idx="61">
                  <c:v>sc4v7</c:v>
                </c:pt>
                <c:pt idx="62">
                  <c:v>sc4v8</c:v>
                </c:pt>
                <c:pt idx="63">
                  <c:v>sc4v9</c:v>
                </c:pt>
                <c:pt idx="64">
                  <c:v>sc4v10</c:v>
                </c:pt>
                <c:pt idx="65">
                  <c:v>sc4v11</c:v>
                </c:pt>
                <c:pt idx="66">
                  <c:v>sc4v12</c:v>
                </c:pt>
                <c:pt idx="67">
                  <c:v>sc4v13</c:v>
                </c:pt>
                <c:pt idx="68">
                  <c:v>sc4v14</c:v>
                </c:pt>
                <c:pt idx="69">
                  <c:v>sc4v15</c:v>
                </c:pt>
                <c:pt idx="70">
                  <c:v>sc5v1</c:v>
                </c:pt>
                <c:pt idx="71">
                  <c:v>sc5v2</c:v>
                </c:pt>
                <c:pt idx="72">
                  <c:v>sc5v3</c:v>
                </c:pt>
                <c:pt idx="73">
                  <c:v>sc5v4</c:v>
                </c:pt>
                <c:pt idx="74">
                  <c:v>sc5v5</c:v>
                </c:pt>
                <c:pt idx="75">
                  <c:v>sc5v6</c:v>
                </c:pt>
                <c:pt idx="76">
                  <c:v>sc5v7</c:v>
                </c:pt>
                <c:pt idx="77">
                  <c:v>sc5v8</c:v>
                </c:pt>
                <c:pt idx="78">
                  <c:v>sc5v9</c:v>
                </c:pt>
                <c:pt idx="79">
                  <c:v>sc5v10</c:v>
                </c:pt>
                <c:pt idx="80">
                  <c:v>sc5v11</c:v>
                </c:pt>
                <c:pt idx="81">
                  <c:v>sc5v12</c:v>
                </c:pt>
                <c:pt idx="82">
                  <c:v>sc5v13</c:v>
                </c:pt>
                <c:pt idx="83">
                  <c:v>sc5v14</c:v>
                </c:pt>
                <c:pt idx="84">
                  <c:v>sc5v15</c:v>
                </c:pt>
              </c:strCache>
            </c:strRef>
          </c:xVal>
          <c:yVal>
            <c:numRef>
              <c:f>D!$I$5:$I$2000</c:f>
              <c:numCache>
                <c:formatCode>0.000</c:formatCode>
                <c:ptCount val="85"/>
                <c:pt idx="0">
                  <c:v>0.94877</c:v>
                </c:pt>
                <c:pt idx="1">
                  <c:v>1.0503</c:v>
                </c:pt>
                <c:pt idx="2">
                  <c:v>1.0170999999999999</c:v>
                </c:pt>
                <c:pt idx="3">
                  <c:v>1.0103</c:v>
                </c:pt>
                <c:pt idx="4">
                  <c:v>1.0434000000000001</c:v>
                </c:pt>
                <c:pt idx="5">
                  <c:v>2.9504999999999999</c:v>
                </c:pt>
                <c:pt idx="6">
                  <c:v>0.30391000000000001</c:v>
                </c:pt>
                <c:pt idx="7">
                  <c:v>1.2012</c:v>
                </c:pt>
                <c:pt idx="8">
                  <c:v>0.48852000000000001</c:v>
                </c:pt>
                <c:pt idx="9">
                  <c:v>0.71872999999999998</c:v>
                </c:pt>
                <c:pt idx="10">
                  <c:v>0.41193000000000002</c:v>
                </c:pt>
                <c:pt idx="11">
                  <c:v>0.54305000000000003</c:v>
                </c:pt>
                <c:pt idx="12">
                  <c:v>0.32038</c:v>
                </c:pt>
                <c:pt idx="13">
                  <c:v>0.33881</c:v>
                </c:pt>
                <c:pt idx="14">
                  <c:v>0.58589000000000002</c:v>
                </c:pt>
                <c:pt idx="15">
                  <c:v>0.27128999999999998</c:v>
                </c:pt>
                <c:pt idx="16">
                  <c:v>0.68416999999999994</c:v>
                </c:pt>
                <c:pt idx="17">
                  <c:v>0.40439000000000003</c:v>
                </c:pt>
                <c:pt idx="18">
                  <c:v>0.33185999999999999</c:v>
                </c:pt>
                <c:pt idx="19">
                  <c:v>0.36974000000000001</c:v>
                </c:pt>
                <c:pt idx="20">
                  <c:v>0.31011</c:v>
                </c:pt>
                <c:pt idx="21">
                  <c:v>6.7530400000000004E-2</c:v>
                </c:pt>
                <c:pt idx="22">
                  <c:v>0.29741000000000001</c:v>
                </c:pt>
                <c:pt idx="23">
                  <c:v>0.34760999999999997</c:v>
                </c:pt>
                <c:pt idx="24">
                  <c:v>0.59484000000000004</c:v>
                </c:pt>
                <c:pt idx="25">
                  <c:v>6.8102799999999997E-4</c:v>
                </c:pt>
                <c:pt idx="26">
                  <c:v>1.0269000000000001E-3</c:v>
                </c:pt>
                <c:pt idx="27">
                  <c:v>1.59665E-3</c:v>
                </c:pt>
                <c:pt idx="28">
                  <c:v>1.5979799999999999E-3</c:v>
                </c:pt>
                <c:pt idx="29">
                  <c:v>2.04417E-4</c:v>
                </c:pt>
                <c:pt idx="30">
                  <c:v>1.23923E-3</c:v>
                </c:pt>
                <c:pt idx="31">
                  <c:v>2.3822499999999998E-3</c:v>
                </c:pt>
                <c:pt idx="32">
                  <c:v>9.3548699999999995E-3</c:v>
                </c:pt>
                <c:pt idx="33">
                  <c:v>1.1534099999999999E-3</c:v>
                </c:pt>
                <c:pt idx="34">
                  <c:v>9.1214099999999999E-4</c:v>
                </c:pt>
                <c:pt idx="35">
                  <c:v>6.4760100000000004E-4</c:v>
                </c:pt>
                <c:pt idx="36">
                  <c:v>2.68111E-3</c:v>
                </c:pt>
                <c:pt idx="37">
                  <c:v>1.1496799999999999E-3</c:v>
                </c:pt>
                <c:pt idx="38">
                  <c:v>1.4218200000000001E-3</c:v>
                </c:pt>
                <c:pt idx="39">
                  <c:v>1.32007E-3</c:v>
                </c:pt>
                <c:pt idx="40">
                  <c:v>9.8047199999999994E-3</c:v>
                </c:pt>
                <c:pt idx="41">
                  <c:v>1.70469E-2</c:v>
                </c:pt>
                <c:pt idx="42">
                  <c:v>3.2376000000000002E-2</c:v>
                </c:pt>
                <c:pt idx="43">
                  <c:v>7.6286100000000001E-3</c:v>
                </c:pt>
                <c:pt idx="44">
                  <c:v>1.19157E-2</c:v>
                </c:pt>
                <c:pt idx="45">
                  <c:v>1.5384699999999999E-2</c:v>
                </c:pt>
                <c:pt idx="46">
                  <c:v>2.2196E-2</c:v>
                </c:pt>
                <c:pt idx="47">
                  <c:v>1.65644E-2</c:v>
                </c:pt>
                <c:pt idx="48">
                  <c:v>2.5043599999999999E-2</c:v>
                </c:pt>
                <c:pt idx="49">
                  <c:v>2.1899399999999999E-2</c:v>
                </c:pt>
                <c:pt idx="50">
                  <c:v>4.5490900000000004E-3</c:v>
                </c:pt>
                <c:pt idx="51">
                  <c:v>1.02635E-2</c:v>
                </c:pt>
                <c:pt idx="52">
                  <c:v>4.3736399999999998E-3</c:v>
                </c:pt>
                <c:pt idx="53">
                  <c:v>1.6239300000000002E-2</c:v>
                </c:pt>
                <c:pt idx="54">
                  <c:v>1.2541E-2</c:v>
                </c:pt>
                <c:pt idx="55">
                  <c:v>1.329</c:v>
                </c:pt>
                <c:pt idx="56">
                  <c:v>1.1998</c:v>
                </c:pt>
                <c:pt idx="57">
                  <c:v>1.3467</c:v>
                </c:pt>
                <c:pt idx="58">
                  <c:v>1.4007000000000001</c:v>
                </c:pt>
                <c:pt idx="59">
                  <c:v>1.4148000000000001</c:v>
                </c:pt>
                <c:pt idx="60">
                  <c:v>1.3030999999999999</c:v>
                </c:pt>
                <c:pt idx="61">
                  <c:v>1.4028</c:v>
                </c:pt>
                <c:pt idx="62">
                  <c:v>1.4298999999999999</c:v>
                </c:pt>
                <c:pt idx="63">
                  <c:v>1.3861000000000001</c:v>
                </c:pt>
                <c:pt idx="64">
                  <c:v>1.4239999999999999</c:v>
                </c:pt>
                <c:pt idx="65">
                  <c:v>2.5531999999999999</c:v>
                </c:pt>
                <c:pt idx="66">
                  <c:v>1.4036</c:v>
                </c:pt>
                <c:pt idx="67">
                  <c:v>1.3998999999999999</c:v>
                </c:pt>
                <c:pt idx="68">
                  <c:v>1.3936999999999999</c:v>
                </c:pt>
                <c:pt idx="69">
                  <c:v>1.3937999999999999</c:v>
                </c:pt>
                <c:pt idx="70">
                  <c:v>1.4666999999999999</c:v>
                </c:pt>
                <c:pt idx="71">
                  <c:v>1.2670999999999999</c:v>
                </c:pt>
                <c:pt idx="72">
                  <c:v>1.4301999999999999</c:v>
                </c:pt>
                <c:pt idx="73">
                  <c:v>1.5750999999999999</c:v>
                </c:pt>
                <c:pt idx="74">
                  <c:v>1.5808</c:v>
                </c:pt>
                <c:pt idx="75">
                  <c:v>1.7719</c:v>
                </c:pt>
                <c:pt idx="76">
                  <c:v>1.5199</c:v>
                </c:pt>
                <c:pt idx="77">
                  <c:v>1.6567000000000001</c:v>
                </c:pt>
                <c:pt idx="78">
                  <c:v>1.6352</c:v>
                </c:pt>
                <c:pt idx="79">
                  <c:v>1.7081</c:v>
                </c:pt>
                <c:pt idx="80">
                  <c:v>1.4947999999999999</c:v>
                </c:pt>
                <c:pt idx="81">
                  <c:v>1.7062999999999999</c:v>
                </c:pt>
                <c:pt idx="82">
                  <c:v>1.5242</c:v>
                </c:pt>
                <c:pt idx="83">
                  <c:v>1.6995</c:v>
                </c:pt>
                <c:pt idx="84">
                  <c:v>1.5201</c:v>
                </c:pt>
              </c:numCache>
            </c:numRef>
          </c:yVal>
          <c:smooth val="0"/>
          <c:extLst>
            <c:ext xmlns:c16="http://schemas.microsoft.com/office/drawing/2014/chart" uri="{C3380CC4-5D6E-409C-BE32-E72D297353CC}">
              <c16:uniqueId val="{00000002-1C02-4988-B93C-964185F3223F}"/>
            </c:ext>
          </c:extLst>
        </c:ser>
        <c:ser>
          <c:idx val="6"/>
          <c:order val="2"/>
          <c:tx>
            <c:strRef>
              <c:f>D!$N$4</c:f>
              <c:strCache>
                <c:ptCount val="1"/>
                <c:pt idx="0">
                  <c:v>Red</c:v>
                </c:pt>
              </c:strCache>
            </c:strRef>
          </c:tx>
          <c:spPr>
            <a:ln w="19050">
              <a:noFill/>
            </a:ln>
          </c:spPr>
          <c:marker>
            <c:symbol val="dash"/>
            <c:size val="6"/>
            <c:spPr>
              <a:solidFill>
                <a:srgbClr val="FF0000"/>
              </a:solidFill>
              <a:ln>
                <a:noFill/>
              </a:ln>
            </c:spPr>
          </c:marker>
          <c:yVal>
            <c:numRef>
              <c:f>D!$N$5:$N$2000</c:f>
              <c:numCache>
                <c:formatCode>General</c:formatCode>
                <c:ptCount val="85"/>
                <c:pt idx="0">
                  <c:v>0.47664640000000003</c:v>
                </c:pt>
                <c:pt idx="1">
                  <c:v>0.52601100000000001</c:v>
                </c:pt>
                <c:pt idx="2">
                  <c:v>0.51196450000000004</c:v>
                </c:pt>
                <c:pt idx="3">
                  <c:v>0.50667450000000003</c:v>
                </c:pt>
                <c:pt idx="4">
                  <c:v>0.52331399999999995</c:v>
                </c:pt>
                <c:pt idx="5">
                  <c:v>1.4634275000000001</c:v>
                </c:pt>
                <c:pt idx="6">
                  <c:v>0.15115865000000001</c:v>
                </c:pt>
                <c:pt idx="7">
                  <c:v>0.59879349999999998</c:v>
                </c:pt>
                <c:pt idx="8">
                  <c:v>0.10255794999999999</c:v>
                </c:pt>
                <c:pt idx="9">
                  <c:v>0.16111465</c:v>
                </c:pt>
                <c:pt idx="10">
                  <c:v>2.758301362989617E-2</c:v>
                </c:pt>
                <c:pt idx="11">
                  <c:v>2.758301362989617E-2</c:v>
                </c:pt>
                <c:pt idx="12">
                  <c:v>2.758301362989617E-2</c:v>
                </c:pt>
                <c:pt idx="13">
                  <c:v>2.758301362989617E-2</c:v>
                </c:pt>
                <c:pt idx="14">
                  <c:v>2.758301362989617E-2</c:v>
                </c:pt>
                <c:pt idx="15">
                  <c:v>2.758301362989617E-2</c:v>
                </c:pt>
                <c:pt idx="16">
                  <c:v>2.758301362989617E-2</c:v>
                </c:pt>
                <c:pt idx="17">
                  <c:v>2.758301362989617E-2</c:v>
                </c:pt>
                <c:pt idx="18">
                  <c:v>2.758301362989617E-2</c:v>
                </c:pt>
                <c:pt idx="19">
                  <c:v>2.758301362989617E-2</c:v>
                </c:pt>
                <c:pt idx="20">
                  <c:v>2.758301362989617E-2</c:v>
                </c:pt>
                <c:pt idx="21">
                  <c:v>2.758301362989617E-2</c:v>
                </c:pt>
                <c:pt idx="22">
                  <c:v>2.758301362989617E-2</c:v>
                </c:pt>
                <c:pt idx="23">
                  <c:v>2.758301362989617E-2</c:v>
                </c:pt>
                <c:pt idx="24">
                  <c:v>2.758301362989617E-2</c:v>
                </c:pt>
                <c:pt idx="25">
                  <c:v>1.0186572461714437E-4</c:v>
                </c:pt>
                <c:pt idx="26">
                  <c:v>1.0186572461714437E-4</c:v>
                </c:pt>
                <c:pt idx="27">
                  <c:v>1.0186572461714437E-4</c:v>
                </c:pt>
                <c:pt idx="28">
                  <c:v>1.0186572461714437E-4</c:v>
                </c:pt>
                <c:pt idx="29">
                  <c:v>1.0186572461714437E-4</c:v>
                </c:pt>
                <c:pt idx="30">
                  <c:v>1.0186572461714437E-4</c:v>
                </c:pt>
                <c:pt idx="31">
                  <c:v>1.0186572461714437E-4</c:v>
                </c:pt>
                <c:pt idx="32">
                  <c:v>1.0186572461714437E-4</c:v>
                </c:pt>
                <c:pt idx="33">
                  <c:v>1.0186572461714437E-4</c:v>
                </c:pt>
                <c:pt idx="34">
                  <c:v>1.0186572461714437E-4</c:v>
                </c:pt>
                <c:pt idx="35">
                  <c:v>1.0186572461714437E-4</c:v>
                </c:pt>
                <c:pt idx="36">
                  <c:v>1.0186572461714437E-4</c:v>
                </c:pt>
                <c:pt idx="37">
                  <c:v>1.0186572461714437E-4</c:v>
                </c:pt>
                <c:pt idx="38">
                  <c:v>1.0186572461714437E-4</c:v>
                </c:pt>
                <c:pt idx="39">
                  <c:v>1.0186572461714437E-4</c:v>
                </c:pt>
                <c:pt idx="40">
                  <c:v>2.7259393899937562E-3</c:v>
                </c:pt>
                <c:pt idx="41">
                  <c:v>2.7259393899937562E-3</c:v>
                </c:pt>
                <c:pt idx="42">
                  <c:v>2.7259393899937562E-3</c:v>
                </c:pt>
                <c:pt idx="43">
                  <c:v>2.7259393899937562E-3</c:v>
                </c:pt>
                <c:pt idx="44">
                  <c:v>2.7259393899937562E-3</c:v>
                </c:pt>
                <c:pt idx="45">
                  <c:v>2.7259393899937562E-3</c:v>
                </c:pt>
                <c:pt idx="46">
                  <c:v>2.7259393899937562E-3</c:v>
                </c:pt>
                <c:pt idx="47">
                  <c:v>2.7259393899937562E-3</c:v>
                </c:pt>
                <c:pt idx="48">
                  <c:v>2.7259393899937562E-3</c:v>
                </c:pt>
                <c:pt idx="49">
                  <c:v>2.7259393899937562E-3</c:v>
                </c:pt>
                <c:pt idx="50">
                  <c:v>2.7259393899937562E-3</c:v>
                </c:pt>
                <c:pt idx="51">
                  <c:v>2.7259393899937562E-3</c:v>
                </c:pt>
                <c:pt idx="52">
                  <c:v>2.7259393899937562E-3</c:v>
                </c:pt>
                <c:pt idx="53">
                  <c:v>2.7259393899937562E-3</c:v>
                </c:pt>
                <c:pt idx="54">
                  <c:v>2.7259393899937562E-3</c:v>
                </c:pt>
                <c:pt idx="55">
                  <c:v>6.3781781927681636E-2</c:v>
                </c:pt>
                <c:pt idx="56">
                  <c:v>6.3781781927681636E-2</c:v>
                </c:pt>
                <c:pt idx="57">
                  <c:v>6.3781781927681636E-2</c:v>
                </c:pt>
                <c:pt idx="58">
                  <c:v>6.3781781927681636E-2</c:v>
                </c:pt>
                <c:pt idx="59">
                  <c:v>6.3781781927681636E-2</c:v>
                </c:pt>
                <c:pt idx="60">
                  <c:v>6.3781781927681636E-2</c:v>
                </c:pt>
                <c:pt idx="61">
                  <c:v>6.3781781927681636E-2</c:v>
                </c:pt>
                <c:pt idx="62">
                  <c:v>6.3781781927681636E-2</c:v>
                </c:pt>
                <c:pt idx="63">
                  <c:v>6.3781781927681636E-2</c:v>
                </c:pt>
                <c:pt idx="64">
                  <c:v>6.3781781927681636E-2</c:v>
                </c:pt>
                <c:pt idx="65">
                  <c:v>6.3781781927681636E-2</c:v>
                </c:pt>
                <c:pt idx="66">
                  <c:v>6.3781781927681636E-2</c:v>
                </c:pt>
                <c:pt idx="67">
                  <c:v>6.3781781927681636E-2</c:v>
                </c:pt>
                <c:pt idx="68">
                  <c:v>6.3781781927681636E-2</c:v>
                </c:pt>
                <c:pt idx="69">
                  <c:v>6.3781781927681636E-2</c:v>
                </c:pt>
                <c:pt idx="70">
                  <c:v>0.1662068852462929</c:v>
                </c:pt>
                <c:pt idx="71">
                  <c:v>0.1662068852462929</c:v>
                </c:pt>
                <c:pt idx="72">
                  <c:v>0.1662068852462929</c:v>
                </c:pt>
                <c:pt idx="73">
                  <c:v>0.1662068852462929</c:v>
                </c:pt>
                <c:pt idx="74">
                  <c:v>0.1662068852462929</c:v>
                </c:pt>
                <c:pt idx="75">
                  <c:v>0.1662068852462929</c:v>
                </c:pt>
                <c:pt idx="76">
                  <c:v>0.1662068852462929</c:v>
                </c:pt>
                <c:pt idx="77">
                  <c:v>0.1662068852462929</c:v>
                </c:pt>
                <c:pt idx="78">
                  <c:v>0.1662068852462929</c:v>
                </c:pt>
                <c:pt idx="79">
                  <c:v>0.1662068852462929</c:v>
                </c:pt>
                <c:pt idx="80">
                  <c:v>0.1662068852462929</c:v>
                </c:pt>
                <c:pt idx="81">
                  <c:v>0.1662068852462929</c:v>
                </c:pt>
                <c:pt idx="82">
                  <c:v>0.1662068852462929</c:v>
                </c:pt>
                <c:pt idx="83">
                  <c:v>0.1662068852462929</c:v>
                </c:pt>
                <c:pt idx="84">
                  <c:v>0.1662068852462929</c:v>
                </c:pt>
              </c:numCache>
            </c:numRef>
          </c:yVal>
          <c:smooth val="0"/>
          <c:extLst>
            <c:ext xmlns:c16="http://schemas.microsoft.com/office/drawing/2014/chart" uri="{C3380CC4-5D6E-409C-BE32-E72D297353CC}">
              <c16:uniqueId val="{00000003-1C02-4988-B93C-964185F3223F}"/>
            </c:ext>
          </c:extLst>
        </c:ser>
        <c:ser>
          <c:idx val="2"/>
          <c:order val="3"/>
          <c:tx>
            <c:strRef>
              <c:f>D!$O$4</c:f>
              <c:strCache>
                <c:ptCount val="1"/>
                <c:pt idx="0">
                  <c:v>Blue</c:v>
                </c:pt>
              </c:strCache>
            </c:strRef>
          </c:tx>
          <c:spPr>
            <a:ln w="19050">
              <a:noFill/>
            </a:ln>
          </c:spPr>
          <c:marker>
            <c:symbol val="dash"/>
            <c:size val="6"/>
            <c:spPr>
              <a:solidFill>
                <a:srgbClr val="0000FF"/>
              </a:solidFill>
              <a:ln>
                <a:noFill/>
              </a:ln>
            </c:spPr>
          </c:marker>
          <c:yVal>
            <c:numRef>
              <c:f>D!$O$5:$O$2000</c:f>
              <c:numCache>
                <c:formatCode>General</c:formatCode>
                <c:ptCount val="85"/>
                <c:pt idx="0">
                  <c:v>1.9065856000000001</c:v>
                </c:pt>
                <c:pt idx="1">
                  <c:v>2.104044</c:v>
                </c:pt>
                <c:pt idx="2">
                  <c:v>2.0478580000000002</c:v>
                </c:pt>
                <c:pt idx="3">
                  <c:v>2.0266980000000001</c:v>
                </c:pt>
                <c:pt idx="4">
                  <c:v>2.0932559999999998</c:v>
                </c:pt>
                <c:pt idx="5">
                  <c:v>5.8537100000000004</c:v>
                </c:pt>
                <c:pt idx="6">
                  <c:v>0.60463460000000002</c:v>
                </c:pt>
                <c:pt idx="7">
                  <c:v>2.3951739999999999</c:v>
                </c:pt>
                <c:pt idx="8">
                  <c:v>1.6409271999999999</c:v>
                </c:pt>
                <c:pt idx="9">
                  <c:v>2.5778344</c:v>
                </c:pt>
                <c:pt idx="10">
                  <c:v>4.727085248883971</c:v>
                </c:pt>
                <c:pt idx="11">
                  <c:v>4.727085248883971</c:v>
                </c:pt>
                <c:pt idx="12">
                  <c:v>4.727085248883971</c:v>
                </c:pt>
                <c:pt idx="13">
                  <c:v>4.727085248883971</c:v>
                </c:pt>
                <c:pt idx="14">
                  <c:v>4.727085248883971</c:v>
                </c:pt>
                <c:pt idx="15">
                  <c:v>4.727085248883971</c:v>
                </c:pt>
                <c:pt idx="16">
                  <c:v>4.727085248883971</c:v>
                </c:pt>
                <c:pt idx="17">
                  <c:v>4.727085248883971</c:v>
                </c:pt>
                <c:pt idx="18">
                  <c:v>4.727085248883971</c:v>
                </c:pt>
                <c:pt idx="19">
                  <c:v>4.727085248883971</c:v>
                </c:pt>
                <c:pt idx="20">
                  <c:v>4.727085248883971</c:v>
                </c:pt>
                <c:pt idx="21">
                  <c:v>4.727085248883971</c:v>
                </c:pt>
                <c:pt idx="22">
                  <c:v>4.727085248883971</c:v>
                </c:pt>
                <c:pt idx="23">
                  <c:v>4.727085248883971</c:v>
                </c:pt>
                <c:pt idx="24">
                  <c:v>4.727085248883971</c:v>
                </c:pt>
                <c:pt idx="25">
                  <c:v>1.5118871608748342E-2</c:v>
                </c:pt>
                <c:pt idx="26">
                  <c:v>1.5118871608748342E-2</c:v>
                </c:pt>
                <c:pt idx="27">
                  <c:v>1.5118871608748342E-2</c:v>
                </c:pt>
                <c:pt idx="28">
                  <c:v>1.5118871608748342E-2</c:v>
                </c:pt>
                <c:pt idx="29">
                  <c:v>1.5118871608748342E-2</c:v>
                </c:pt>
                <c:pt idx="30">
                  <c:v>1.5118871608748342E-2</c:v>
                </c:pt>
                <c:pt idx="31">
                  <c:v>1.5118871608748342E-2</c:v>
                </c:pt>
                <c:pt idx="32">
                  <c:v>1.5118871608748342E-2</c:v>
                </c:pt>
                <c:pt idx="33">
                  <c:v>1.5118871608748342E-2</c:v>
                </c:pt>
                <c:pt idx="34">
                  <c:v>1.5118871608748342E-2</c:v>
                </c:pt>
                <c:pt idx="35">
                  <c:v>1.5118871608748342E-2</c:v>
                </c:pt>
                <c:pt idx="36">
                  <c:v>1.5118871608748342E-2</c:v>
                </c:pt>
                <c:pt idx="37">
                  <c:v>1.5118871608748342E-2</c:v>
                </c:pt>
                <c:pt idx="38">
                  <c:v>1.5118871608748342E-2</c:v>
                </c:pt>
                <c:pt idx="39">
                  <c:v>1.5118871608748342E-2</c:v>
                </c:pt>
                <c:pt idx="40">
                  <c:v>0.40962783018640653</c:v>
                </c:pt>
                <c:pt idx="41">
                  <c:v>0.40962783018640653</c:v>
                </c:pt>
                <c:pt idx="42">
                  <c:v>0.40962783018640653</c:v>
                </c:pt>
                <c:pt idx="43">
                  <c:v>0.40962783018640653</c:v>
                </c:pt>
                <c:pt idx="44">
                  <c:v>0.40962783018640653</c:v>
                </c:pt>
                <c:pt idx="45">
                  <c:v>0.40962783018640653</c:v>
                </c:pt>
                <c:pt idx="46">
                  <c:v>0.40962783018640653</c:v>
                </c:pt>
                <c:pt idx="47">
                  <c:v>0.40962783018640653</c:v>
                </c:pt>
                <c:pt idx="48">
                  <c:v>0.40962783018640653</c:v>
                </c:pt>
                <c:pt idx="49">
                  <c:v>0.40962783018640653</c:v>
                </c:pt>
                <c:pt idx="50">
                  <c:v>0.40962783018640653</c:v>
                </c:pt>
                <c:pt idx="51">
                  <c:v>0.40962783018640653</c:v>
                </c:pt>
                <c:pt idx="52">
                  <c:v>0.40962783018640653</c:v>
                </c:pt>
                <c:pt idx="53">
                  <c:v>0.40962783018640653</c:v>
                </c:pt>
                <c:pt idx="54">
                  <c:v>0.40962783018640653</c:v>
                </c:pt>
                <c:pt idx="55">
                  <c:v>11.176313076309118</c:v>
                </c:pt>
                <c:pt idx="56">
                  <c:v>11.176313076309118</c:v>
                </c:pt>
                <c:pt idx="57">
                  <c:v>11.176313076309118</c:v>
                </c:pt>
                <c:pt idx="58">
                  <c:v>11.176313076309118</c:v>
                </c:pt>
                <c:pt idx="59">
                  <c:v>11.176313076309118</c:v>
                </c:pt>
                <c:pt idx="60">
                  <c:v>11.176313076309118</c:v>
                </c:pt>
                <c:pt idx="61">
                  <c:v>11.176313076309118</c:v>
                </c:pt>
                <c:pt idx="62">
                  <c:v>11.176313076309118</c:v>
                </c:pt>
                <c:pt idx="63">
                  <c:v>11.176313076309118</c:v>
                </c:pt>
                <c:pt idx="64">
                  <c:v>11.176313076309118</c:v>
                </c:pt>
                <c:pt idx="65">
                  <c:v>11.176313076309118</c:v>
                </c:pt>
                <c:pt idx="66">
                  <c:v>11.176313076309118</c:v>
                </c:pt>
                <c:pt idx="67">
                  <c:v>11.176313076309118</c:v>
                </c:pt>
                <c:pt idx="68">
                  <c:v>11.176313076309118</c:v>
                </c:pt>
                <c:pt idx="69">
                  <c:v>11.176313076309118</c:v>
                </c:pt>
                <c:pt idx="70">
                  <c:v>32.007384944213385</c:v>
                </c:pt>
                <c:pt idx="71">
                  <c:v>32.007384944213385</c:v>
                </c:pt>
                <c:pt idx="72">
                  <c:v>32.007384944213385</c:v>
                </c:pt>
                <c:pt idx="73">
                  <c:v>32.007384944213385</c:v>
                </c:pt>
                <c:pt idx="74">
                  <c:v>32.007384944213385</c:v>
                </c:pt>
                <c:pt idx="75">
                  <c:v>32.007384944213385</c:v>
                </c:pt>
                <c:pt idx="76">
                  <c:v>32.007384944213385</c:v>
                </c:pt>
                <c:pt idx="77">
                  <c:v>32.007384944213385</c:v>
                </c:pt>
                <c:pt idx="78">
                  <c:v>32.007384944213385</c:v>
                </c:pt>
                <c:pt idx="79">
                  <c:v>32.007384944213385</c:v>
                </c:pt>
                <c:pt idx="80">
                  <c:v>32.007384944213385</c:v>
                </c:pt>
                <c:pt idx="81">
                  <c:v>32.007384944213385</c:v>
                </c:pt>
                <c:pt idx="82">
                  <c:v>32.007384944213385</c:v>
                </c:pt>
                <c:pt idx="83">
                  <c:v>32.007384944213385</c:v>
                </c:pt>
                <c:pt idx="84">
                  <c:v>32.007384944213385</c:v>
                </c:pt>
              </c:numCache>
            </c:numRef>
          </c:yVal>
          <c:smooth val="0"/>
          <c:extLst>
            <c:ext xmlns:c16="http://schemas.microsoft.com/office/drawing/2014/chart" uri="{C3380CC4-5D6E-409C-BE32-E72D297353CC}">
              <c16:uniqueId val="{00000004-1C02-4988-B93C-964185F3223F}"/>
            </c:ext>
          </c:extLst>
        </c:ser>
        <c:ser>
          <c:idx val="1"/>
          <c:order val="5"/>
          <c:tx>
            <c:strRef>
              <c:f>D!$M$4</c:f>
              <c:strCache>
                <c:ptCount val="1"/>
                <c:pt idx="0">
                  <c:v>Target</c:v>
                </c:pt>
              </c:strCache>
            </c:strRef>
          </c:tx>
          <c:spPr>
            <a:ln w="9525">
              <a:solidFill>
                <a:sysClr val="windowText" lastClr="000000"/>
              </a:solidFill>
              <a:prstDash val="dash"/>
            </a:ln>
          </c:spPr>
          <c:marker>
            <c:symbol val="circle"/>
            <c:size val="6"/>
            <c:spPr>
              <a:noFill/>
              <a:ln w="6350">
                <a:solidFill>
                  <a:sysClr val="windowText" lastClr="000000"/>
                </a:solidFill>
                <a:prstDash val="solid"/>
              </a:ln>
            </c:spPr>
          </c:marker>
          <c:yVal>
            <c:numRef>
              <c:f>D!$M$5:$M$2000</c:f>
              <c:numCache>
                <c:formatCode>General</c:formatCode>
                <c:ptCount val="85"/>
                <c:pt idx="0">
                  <c:v>0.95329280000000005</c:v>
                </c:pt>
                <c:pt idx="1">
                  <c:v>1.052022</c:v>
                </c:pt>
                <c:pt idx="2">
                  <c:v>1.0239290000000001</c:v>
                </c:pt>
                <c:pt idx="3">
                  <c:v>1.0133490000000001</c:v>
                </c:pt>
                <c:pt idx="4">
                  <c:v>1.0466279999999999</c:v>
                </c:pt>
                <c:pt idx="5">
                  <c:v>2.9268550000000002</c:v>
                </c:pt>
                <c:pt idx="6">
                  <c:v>0.30231730000000001</c:v>
                </c:pt>
                <c:pt idx="7">
                  <c:v>1.197587</c:v>
                </c:pt>
                <c:pt idx="8">
                  <c:v>0.41023179999999998</c:v>
                </c:pt>
                <c:pt idx="9">
                  <c:v>0.64445859999999999</c:v>
                </c:pt>
                <c:pt idx="10">
                  <c:v>0.41585119999999998</c:v>
                </c:pt>
                <c:pt idx="11">
                  <c:v>0.55148819999999998</c:v>
                </c:pt>
                <c:pt idx="12">
                  <c:v>0.31805129999999998</c:v>
                </c:pt>
                <c:pt idx="13">
                  <c:v>0.34889910000000002</c:v>
                </c:pt>
                <c:pt idx="14">
                  <c:v>0.63642849999999995</c:v>
                </c:pt>
                <c:pt idx="15">
                  <c:v>0.28141359999999999</c:v>
                </c:pt>
                <c:pt idx="16">
                  <c:v>0.71395679999999995</c:v>
                </c:pt>
                <c:pt idx="17">
                  <c:v>0.54560470000000005</c:v>
                </c:pt>
                <c:pt idx="18">
                  <c:v>0.37092890000000001</c:v>
                </c:pt>
                <c:pt idx="19">
                  <c:v>0.3794652</c:v>
                </c:pt>
                <c:pt idx="20">
                  <c:v>0.36343239999999999</c:v>
                </c:pt>
                <c:pt idx="21">
                  <c:v>6.9260300999999969E-2</c:v>
                </c:pt>
                <c:pt idx="22">
                  <c:v>0.2873404</c:v>
                </c:pt>
                <c:pt idx="23">
                  <c:v>0.35278720000000002</c:v>
                </c:pt>
                <c:pt idx="24">
                  <c:v>0.59806879999999996</c:v>
                </c:pt>
                <c:pt idx="25">
                  <c:v>6.7203920999999995E-4</c:v>
                </c:pt>
                <c:pt idx="26">
                  <c:v>1.0459281E-3</c:v>
                </c:pt>
                <c:pt idx="27">
                  <c:v>1.6285486E-3</c:v>
                </c:pt>
                <c:pt idx="28">
                  <c:v>1.6114568999999999E-3</c:v>
                </c:pt>
                <c:pt idx="29">
                  <c:v>2.020533300000002E-4</c:v>
                </c:pt>
                <c:pt idx="30">
                  <c:v>1.258936E-3</c:v>
                </c:pt>
                <c:pt idx="31">
                  <c:v>2.4204891000000001E-3</c:v>
                </c:pt>
                <c:pt idx="32">
                  <c:v>1.50863E-2</c:v>
                </c:pt>
                <c:pt idx="33">
                  <c:v>1.1735343000000001E-3</c:v>
                </c:pt>
                <c:pt idx="34">
                  <c:v>9.2058527000000003E-4</c:v>
                </c:pt>
                <c:pt idx="35">
                  <c:v>6.4779520000000012E-4</c:v>
                </c:pt>
                <c:pt idx="36">
                  <c:v>2.6869785999999998E-3</c:v>
                </c:pt>
                <c:pt idx="37">
                  <c:v>1.1505695999999999E-3</c:v>
                </c:pt>
                <c:pt idx="38">
                  <c:v>1.39244E-3</c:v>
                </c:pt>
                <c:pt idx="39">
                  <c:v>1.3298709000000002E-3</c:v>
                </c:pt>
                <c:pt idx="40">
                  <c:v>9.8983386000000007E-3</c:v>
                </c:pt>
                <c:pt idx="41">
                  <c:v>1.6934253999999999E-2</c:v>
                </c:pt>
                <c:pt idx="42">
                  <c:v>3.3315351999999999E-2</c:v>
                </c:pt>
                <c:pt idx="43">
                  <c:v>7.6933621000000001E-3</c:v>
                </c:pt>
                <c:pt idx="44">
                  <c:v>1.2072556999999999E-2</c:v>
                </c:pt>
                <c:pt idx="45">
                  <c:v>1.5798634999999998E-2</c:v>
                </c:pt>
                <c:pt idx="46">
                  <c:v>2.2839890000000002E-2</c:v>
                </c:pt>
                <c:pt idx="47">
                  <c:v>2.4664012999999999E-2</c:v>
                </c:pt>
                <c:pt idx="48">
                  <c:v>2.5809950000000002E-2</c:v>
                </c:pt>
                <c:pt idx="49">
                  <c:v>2.2203507000000001E-2</c:v>
                </c:pt>
                <c:pt idx="50">
                  <c:v>4.6158403999999997E-3</c:v>
                </c:pt>
                <c:pt idx="51">
                  <c:v>1.0341921E-2</c:v>
                </c:pt>
                <c:pt idx="52">
                  <c:v>4.3166073000000006E-3</c:v>
                </c:pt>
                <c:pt idx="53">
                  <c:v>1.6144068000000001E-2</c:v>
                </c:pt>
                <c:pt idx="54">
                  <c:v>1.2633925000000001E-2</c:v>
                </c:pt>
                <c:pt idx="55">
                  <c:v>1.3146629999999999</c:v>
                </c:pt>
                <c:pt idx="56">
                  <c:v>0.98599049999999999</c:v>
                </c:pt>
                <c:pt idx="57">
                  <c:v>1.0263340000000001</c:v>
                </c:pt>
                <c:pt idx="58">
                  <c:v>1.585585</c:v>
                </c:pt>
                <c:pt idx="59">
                  <c:v>1.596644</c:v>
                </c:pt>
                <c:pt idx="60">
                  <c:v>1.3545430000000001</c:v>
                </c:pt>
                <c:pt idx="61">
                  <c:v>1.4664010000000001</c:v>
                </c:pt>
                <c:pt idx="62">
                  <c:v>1.4845969999999999</c:v>
                </c:pt>
                <c:pt idx="63">
                  <c:v>1.381486</c:v>
                </c:pt>
                <c:pt idx="64">
                  <c:v>1.444893</c:v>
                </c:pt>
                <c:pt idx="65">
                  <c:v>2.5454080000000001</c:v>
                </c:pt>
                <c:pt idx="66">
                  <c:v>1.4086860000000001</c:v>
                </c:pt>
                <c:pt idx="67">
                  <c:v>1.427128</c:v>
                </c:pt>
                <c:pt idx="68">
                  <c:v>1.3930800000000001</c:v>
                </c:pt>
                <c:pt idx="69">
                  <c:v>1.4855940000000001</c:v>
                </c:pt>
                <c:pt idx="70">
                  <c:v>1.4769730000000001</c:v>
                </c:pt>
                <c:pt idx="71">
                  <c:v>0.86878040000000001</c:v>
                </c:pt>
                <c:pt idx="72">
                  <c:v>0.22092780000000012</c:v>
                </c:pt>
                <c:pt idx="73">
                  <c:v>2.3234979999999998</c:v>
                </c:pt>
                <c:pt idx="74">
                  <c:v>2.8256830000000002</c:v>
                </c:pt>
                <c:pt idx="75">
                  <c:v>2.0150990000000002</c:v>
                </c:pt>
                <c:pt idx="76">
                  <c:v>1.571866</c:v>
                </c:pt>
                <c:pt idx="77">
                  <c:v>1.7363440000000001</c:v>
                </c:pt>
                <c:pt idx="78">
                  <c:v>1.593879</c:v>
                </c:pt>
                <c:pt idx="79">
                  <c:v>1.719446</c:v>
                </c:pt>
                <c:pt idx="80">
                  <c:v>1.551876</c:v>
                </c:pt>
                <c:pt idx="81">
                  <c:v>1.746718</c:v>
                </c:pt>
                <c:pt idx="82">
                  <c:v>1.6715409999999999</c:v>
                </c:pt>
                <c:pt idx="83">
                  <c:v>1.7721579999999999</c:v>
                </c:pt>
                <c:pt idx="84">
                  <c:v>1.492645</c:v>
                </c:pt>
              </c:numCache>
            </c:numRef>
          </c:yVal>
          <c:smooth val="0"/>
          <c:extLst>
            <c:ext xmlns:c16="http://schemas.microsoft.com/office/drawing/2014/chart" uri="{C3380CC4-5D6E-409C-BE32-E72D297353CC}">
              <c16:uniqueId val="{00000005-1C02-4988-B93C-964185F3223F}"/>
            </c:ext>
          </c:extLst>
        </c:ser>
        <c:dLbls>
          <c:showLegendKey val="0"/>
          <c:showVal val="0"/>
          <c:showCatName val="0"/>
          <c:showSerName val="0"/>
          <c:showPercent val="0"/>
          <c:showBubbleSize val="0"/>
        </c:dLbls>
        <c:axId val="78627231"/>
        <c:axId val="78627647"/>
      </c:scatterChart>
      <c:scatterChart>
        <c:scatterStyle val="lineMarker"/>
        <c:varyColors val="0"/>
        <c:ser>
          <c:idx val="0"/>
          <c:order val="6"/>
          <c:tx>
            <c:strRef>
              <c:f>D!$R$4</c:f>
              <c:strCache>
                <c:ptCount val="1"/>
                <c:pt idx="0">
                  <c:v>SEN</c:v>
                </c:pt>
              </c:strCache>
            </c:strRef>
          </c:tx>
          <c:spPr>
            <a:ln w="9525">
              <a:solidFill>
                <a:srgbClr val="00B050"/>
              </a:solidFill>
            </a:ln>
          </c:spPr>
          <c:marker>
            <c:symbol val="none"/>
          </c:marker>
          <c:yVal>
            <c:numRef>
              <c:f>D!$R$5:$R$2000</c:f>
              <c:numCache>
                <c:formatCode>0%</c:formatCode>
                <c:ptCount val="85"/>
                <c:pt idx="0">
                  <c:v>3.5434300000000002E-4</c:v>
                </c:pt>
                <c:pt idx="1">
                  <c:v>1.125289E-4</c:v>
                </c:pt>
                <c:pt idx="2">
                  <c:v>4.1653220000000002E-4</c:v>
                </c:pt>
                <c:pt idx="3">
                  <c:v>3.7831209999999999E-4</c:v>
                </c:pt>
                <c:pt idx="4">
                  <c:v>3.8245640000000001E-4</c:v>
                </c:pt>
                <c:pt idx="5">
                  <c:v>1.7676040000000001E-4</c:v>
                </c:pt>
                <c:pt idx="6">
                  <c:v>1.3462019999999999E-3</c:v>
                </c:pt>
                <c:pt idx="7">
                  <c:v>1.9167669999999999E-4</c:v>
                </c:pt>
                <c:pt idx="8">
                  <c:v>1.1803790000000001E-3</c:v>
                </c:pt>
                <c:pt idx="9">
                  <c:v>5.0712529999999997E-4</c:v>
                </c:pt>
                <c:pt idx="10">
                  <c:v>2.6890720000000001E-5</c:v>
                </c:pt>
                <c:pt idx="11">
                  <c:v>7.3238400000000007E-5</c:v>
                </c:pt>
                <c:pt idx="12">
                  <c:v>9.1390570000000003E-5</c:v>
                </c:pt>
                <c:pt idx="13">
                  <c:v>9.3254610000000001E-5</c:v>
                </c:pt>
                <c:pt idx="14">
                  <c:v>3.5614430000000002E-4</c:v>
                </c:pt>
                <c:pt idx="15">
                  <c:v>1.3958549999999999E-4</c:v>
                </c:pt>
                <c:pt idx="16">
                  <c:v>2.139691E-4</c:v>
                </c:pt>
                <c:pt idx="17">
                  <c:v>1.0617560000000001E-3</c:v>
                </c:pt>
                <c:pt idx="18">
                  <c:v>2.7761659999999999E-4</c:v>
                </c:pt>
                <c:pt idx="19">
                  <c:v>8.4847609999999998E-5</c:v>
                </c:pt>
                <c:pt idx="20">
                  <c:v>4.8083469999999999E-4</c:v>
                </c:pt>
                <c:pt idx="21">
                  <c:v>1.634025E-4</c:v>
                </c:pt>
                <c:pt idx="22">
                  <c:v>1.3258019999999999E-4</c:v>
                </c:pt>
                <c:pt idx="23">
                  <c:v>4.484623E-5</c:v>
                </c:pt>
                <c:pt idx="24">
                  <c:v>3.6101559999999997E-5</c:v>
                </c:pt>
                <c:pt idx="25">
                  <c:v>6.0369660000000003E-5</c:v>
                </c:pt>
                <c:pt idx="26">
                  <c:v>9.4329090000000004E-5</c:v>
                </c:pt>
                <c:pt idx="27">
                  <c:v>1.8663680000000001E-4</c:v>
                </c:pt>
                <c:pt idx="28">
                  <c:v>7.1767819999999996E-5</c:v>
                </c:pt>
                <c:pt idx="29">
                  <c:v>8.2565110000000001E-5</c:v>
                </c:pt>
                <c:pt idx="30">
                  <c:v>2.3244070000000001E-4</c:v>
                </c:pt>
                <c:pt idx="31">
                  <c:v>7.7490600000000006E-5</c:v>
                </c:pt>
                <c:pt idx="32">
                  <c:v>2.2579290000000001E-3</c:v>
                </c:pt>
                <c:pt idx="33">
                  <c:v>8.6049170000000001E-5</c:v>
                </c:pt>
                <c:pt idx="34">
                  <c:v>5.641034E-5</c:v>
                </c:pt>
                <c:pt idx="35">
                  <c:v>4.1861150000000002E-5</c:v>
                </c:pt>
                <c:pt idx="36">
                  <c:v>3.6412080000000002E-5</c:v>
                </c:pt>
                <c:pt idx="37">
                  <c:v>2.8854090000000001E-5</c:v>
                </c:pt>
                <c:pt idx="38">
                  <c:v>9.2942790000000007E-5</c:v>
                </c:pt>
                <c:pt idx="39">
                  <c:v>6.6726579999999998E-5</c:v>
                </c:pt>
                <c:pt idx="40">
                  <c:v>6.3375959999999995E-5</c:v>
                </c:pt>
                <c:pt idx="41">
                  <c:v>1.1452909999999999E-4</c:v>
                </c:pt>
                <c:pt idx="42">
                  <c:v>5.6549180000000005E-4</c:v>
                </c:pt>
                <c:pt idx="43">
                  <c:v>4.1206140000000001E-5</c:v>
                </c:pt>
                <c:pt idx="44">
                  <c:v>1.0505079999999999E-4</c:v>
                </c:pt>
                <c:pt idx="45">
                  <c:v>2.120383E-4</c:v>
                </c:pt>
                <c:pt idx="46">
                  <c:v>1.189474E-4</c:v>
                </c:pt>
                <c:pt idx="47">
                  <c:v>1.5595889999999999E-3</c:v>
                </c:pt>
                <c:pt idx="48">
                  <c:v>1.2149680000000001E-4</c:v>
                </c:pt>
                <c:pt idx="49">
                  <c:v>6.4085009999999994E-5</c:v>
                </c:pt>
                <c:pt idx="50">
                  <c:v>7.6144979999999995E-5</c:v>
                </c:pt>
                <c:pt idx="51">
                  <c:v>4.7751769999999997E-5</c:v>
                </c:pt>
                <c:pt idx="52">
                  <c:v>5.9706600000000002E-5</c:v>
                </c:pt>
                <c:pt idx="53">
                  <c:v>4.9410650000000001E-5</c:v>
                </c:pt>
                <c:pt idx="54">
                  <c:v>3.9915749999999998E-5</c:v>
                </c:pt>
                <c:pt idx="55">
                  <c:v>2.6021369999999999E-5</c:v>
                </c:pt>
                <c:pt idx="56">
                  <c:v>2.9014820000000001E-4</c:v>
                </c:pt>
                <c:pt idx="57">
                  <c:v>1.8963600000000001E-2</c:v>
                </c:pt>
                <c:pt idx="58">
                  <c:v>2.4788050000000003E-4</c:v>
                </c:pt>
                <c:pt idx="59">
                  <c:v>2.4076880000000001E-4</c:v>
                </c:pt>
                <c:pt idx="60">
                  <c:v>1.3038789999999999E-4</c:v>
                </c:pt>
                <c:pt idx="61">
                  <c:v>1.729849E-4</c:v>
                </c:pt>
                <c:pt idx="62">
                  <c:v>2.00337E-4</c:v>
                </c:pt>
                <c:pt idx="63">
                  <c:v>6.9138339999999998E-5</c:v>
                </c:pt>
                <c:pt idx="64">
                  <c:v>4.7642100000000002E-5</c:v>
                </c:pt>
                <c:pt idx="65">
                  <c:v>2.4239039999999999E-5</c:v>
                </c:pt>
                <c:pt idx="66">
                  <c:v>1.802973E-5</c:v>
                </c:pt>
                <c:pt idx="67">
                  <c:v>3.9567670000000002E-5</c:v>
                </c:pt>
                <c:pt idx="68">
                  <c:v>5.2630650000000001E-5</c:v>
                </c:pt>
                <c:pt idx="69">
                  <c:v>1.229499E-4</c:v>
                </c:pt>
                <c:pt idx="70">
                  <c:v>1.836542E-5</c:v>
                </c:pt>
                <c:pt idx="71">
                  <c:v>1.551217E-4</c:v>
                </c:pt>
                <c:pt idx="72">
                  <c:v>2.691905E-4</c:v>
                </c:pt>
                <c:pt idx="73">
                  <c:v>1.872922E-4</c:v>
                </c:pt>
                <c:pt idx="74">
                  <c:v>2.9669000000000001E-4</c:v>
                </c:pt>
                <c:pt idx="75">
                  <c:v>1.0123640000000001E-4</c:v>
                </c:pt>
                <c:pt idx="76">
                  <c:v>7.4212260000000005E-5</c:v>
                </c:pt>
                <c:pt idx="77">
                  <c:v>1.3552599999999999E-4</c:v>
                </c:pt>
                <c:pt idx="78">
                  <c:v>5.2815110000000003E-5</c:v>
                </c:pt>
                <c:pt idx="79">
                  <c:v>1.6419640000000001E-5</c:v>
                </c:pt>
                <c:pt idx="80">
                  <c:v>2.0756439999999999E-5</c:v>
                </c:pt>
                <c:pt idx="81">
                  <c:v>2.077417E-5</c:v>
                </c:pt>
                <c:pt idx="82">
                  <c:v>3.960368E-5</c:v>
                </c:pt>
                <c:pt idx="83">
                  <c:v>6.3928849999999994E-5</c:v>
                </c:pt>
                <c:pt idx="84">
                  <c:v>1.442529E-5</c:v>
                </c:pt>
              </c:numCache>
            </c:numRef>
          </c:yVal>
          <c:smooth val="0"/>
          <c:extLst>
            <c:ext xmlns:c16="http://schemas.microsoft.com/office/drawing/2014/chart" uri="{C3380CC4-5D6E-409C-BE32-E72D297353CC}">
              <c16:uniqueId val="{00000006-1C02-4988-B93C-964185F3223F}"/>
            </c:ext>
          </c:extLst>
        </c:ser>
        <c:dLbls>
          <c:showLegendKey val="0"/>
          <c:showVal val="0"/>
          <c:showCatName val="0"/>
          <c:showSerName val="0"/>
          <c:showPercent val="0"/>
          <c:showBubbleSize val="0"/>
        </c:dLbls>
        <c:axId val="854447343"/>
        <c:axId val="854442767"/>
      </c:scatterChart>
      <c:catAx>
        <c:axId val="78627231"/>
        <c:scaling>
          <c:orientation val="minMax"/>
        </c:scaling>
        <c:delete val="0"/>
        <c:axPos val="b"/>
        <c:numFmt formatCode="General" sourceLinked="1"/>
        <c:majorTickMark val="out"/>
        <c:minorTickMark val="none"/>
        <c:tickLblPos val="nextTo"/>
        <c:txPr>
          <a:bodyPr/>
          <a:lstStyle/>
          <a:p>
            <a:pPr>
              <a:defRPr sz="1200" b="1">
                <a:solidFill>
                  <a:sysClr val="windowText" lastClr="000000"/>
                </a:solidFill>
                <a:latin typeface="+mj-lt"/>
              </a:defRPr>
            </a:pPr>
            <a:endParaRPr lang="LID4096"/>
          </a:p>
        </c:txPr>
        <c:crossAx val="78627647"/>
        <c:crossesAt val="0"/>
        <c:auto val="1"/>
        <c:lblAlgn val="ctr"/>
        <c:lblOffset val="100"/>
        <c:tickLblSkip val="1"/>
        <c:noMultiLvlLbl val="0"/>
      </c:catAx>
      <c:valAx>
        <c:axId val="78627647"/>
        <c:scaling>
          <c:logBase val="10"/>
          <c:orientation val="minMax"/>
        </c:scaling>
        <c:delete val="0"/>
        <c:axPos val="l"/>
        <c:majorGridlines>
          <c:spPr>
            <a:ln w="9525" cap="flat" cmpd="sng" algn="ctr">
              <a:solidFill>
                <a:schemeClr val="tx1">
                  <a:lumMod val="15000"/>
                  <a:lumOff val="85000"/>
                </a:schemeClr>
              </a:solidFill>
              <a:round/>
            </a:ln>
            <a:effectLst/>
          </c:spPr>
        </c:majorGridlines>
        <c:minorGridlines>
          <c:spPr>
            <a:ln w="3175">
              <a:solidFill>
                <a:sysClr val="windowText" lastClr="000000">
                  <a:alpha val="40000"/>
                </a:sysClr>
              </a:solidFill>
            </a:ln>
          </c:spPr>
        </c:minorGridlines>
        <c:numFmt formatCode="General" sourceLinked="0"/>
        <c:majorTickMark val="none"/>
        <c:minorTickMark val="none"/>
        <c:tickLblPos val="low"/>
        <c:spPr>
          <a:noFill/>
          <a:ln w="9525" cap="flat" cmpd="sng" algn="ctr">
            <a:noFill/>
            <a:round/>
          </a:ln>
          <a:effectLst/>
        </c:spPr>
        <c:txPr>
          <a:bodyPr rot="-60000000" vert="horz"/>
          <a:lstStyle/>
          <a:p>
            <a:pPr>
              <a:defRPr sz="1100" b="0">
                <a:latin typeface="+mj-lt"/>
              </a:defRPr>
            </a:pPr>
            <a:endParaRPr lang="LID4096"/>
          </a:p>
        </c:txPr>
        <c:crossAx val="78627231"/>
        <c:crosses val="autoZero"/>
        <c:crossBetween val="between"/>
      </c:valAx>
      <c:valAx>
        <c:axId val="854442767"/>
        <c:scaling>
          <c:orientation val="minMax"/>
        </c:scaling>
        <c:delete val="0"/>
        <c:axPos val="r"/>
        <c:numFmt formatCode="0%" sourceLinked="0"/>
        <c:majorTickMark val="out"/>
        <c:minorTickMark val="none"/>
        <c:tickLblPos val="nextTo"/>
        <c:spPr>
          <a:ln>
            <a:noFill/>
          </a:ln>
        </c:spPr>
        <c:txPr>
          <a:bodyPr/>
          <a:lstStyle/>
          <a:p>
            <a:pPr>
              <a:defRPr sz="1200" b="0">
                <a:solidFill>
                  <a:srgbClr val="00B050"/>
                </a:solidFill>
                <a:latin typeface="+mj-lt"/>
              </a:defRPr>
            </a:pPr>
            <a:endParaRPr lang="LID4096"/>
          </a:p>
        </c:txPr>
        <c:crossAx val="854447343"/>
        <c:crosses val="max"/>
        <c:crossBetween val="midCat"/>
      </c:valAx>
      <c:valAx>
        <c:axId val="854447343"/>
        <c:scaling>
          <c:orientation val="minMax"/>
        </c:scaling>
        <c:delete val="1"/>
        <c:axPos val="t"/>
        <c:majorTickMark val="out"/>
        <c:minorTickMark val="none"/>
        <c:tickLblPos val="nextTo"/>
        <c:crossAx val="854442767"/>
        <c:crosses val="max"/>
        <c:crossBetween val="midCat"/>
      </c:valAx>
      <c:spPr>
        <a:noFill/>
        <a:ln>
          <a:noFill/>
        </a:ln>
      </c:spPr>
    </c:plotArea>
    <c:legend>
      <c:legendPos val="t"/>
      <c:layout>
        <c:manualLayout>
          <c:xMode val="edge"/>
          <c:yMode val="edge"/>
          <c:x val="0.35697066555919355"/>
          <c:y val="0"/>
          <c:w val="0.64302918611851689"/>
          <c:h val="8.3918685782969557E-2"/>
        </c:manualLayout>
      </c:layout>
      <c:overlay val="0"/>
      <c:txPr>
        <a:bodyPr/>
        <a:lstStyle/>
        <a:p>
          <a:pPr>
            <a:defRPr sz="1200" b="1"/>
          </a:pPr>
          <a:endParaRPr lang="LID4096"/>
        </a:p>
      </c:txPr>
    </c:legend>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919423224989114E-2"/>
          <c:y val="0.13211765017150479"/>
          <c:w val="0.79754730521351724"/>
          <c:h val="0.8052356828598809"/>
        </c:manualLayout>
      </c:layout>
      <c:barChart>
        <c:barDir val="bar"/>
        <c:grouping val="clustered"/>
        <c:varyColors val="0"/>
        <c:ser>
          <c:idx val="1"/>
          <c:order val="0"/>
          <c:tx>
            <c:strRef>
              <c:f>'Cond.K'!$AL$49</c:f>
              <c:strCache>
                <c:ptCount val="1"/>
                <c:pt idx="0">
                  <c:v>k</c:v>
                </c:pt>
              </c:strCache>
            </c:strRef>
          </c:tx>
          <c:spPr>
            <a:solidFill>
              <a:srgbClr val="BDBDFF"/>
            </a:solidFill>
          </c:spPr>
          <c:invertIfNegative val="0"/>
          <c:dLbls>
            <c:dLbl>
              <c:idx val="0"/>
              <c:tx>
                <c:rich>
                  <a:bodyPr/>
                  <a:lstStyle/>
                  <a:p>
                    <a:fld id="{2D523F27-B8FE-47FB-AE71-DD28ED6830D6}"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2112-4639-8950-CC392DAD0C73}"/>
                </c:ext>
              </c:extLst>
            </c:dLbl>
            <c:dLbl>
              <c:idx val="1"/>
              <c:tx>
                <c:rich>
                  <a:bodyPr/>
                  <a:lstStyle/>
                  <a:p>
                    <a:fld id="{5C43BE1C-290D-4839-BF6E-C81A271F1F9B}"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112-4639-8950-CC392DAD0C73}"/>
                </c:ext>
              </c:extLst>
            </c:dLbl>
            <c:dLbl>
              <c:idx val="2"/>
              <c:tx>
                <c:rich>
                  <a:bodyPr/>
                  <a:lstStyle/>
                  <a:p>
                    <a:fld id="{2596DE81-222F-4EFF-8661-51448B3567C3}"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2112-4639-8950-CC392DAD0C73}"/>
                </c:ext>
              </c:extLst>
            </c:dLbl>
            <c:dLbl>
              <c:idx val="3"/>
              <c:tx>
                <c:rich>
                  <a:bodyPr/>
                  <a:lstStyle/>
                  <a:p>
                    <a:fld id="{E17DF3D8-0D7C-4481-A5D3-5F30D31F213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112-4639-8950-CC392DAD0C73}"/>
                </c:ext>
              </c:extLst>
            </c:dLbl>
            <c:dLbl>
              <c:idx val="4"/>
              <c:tx>
                <c:rich>
                  <a:bodyPr/>
                  <a:lstStyle/>
                  <a:p>
                    <a:fld id="{17ED598D-0CC7-4C21-934A-0950E4E9F7DB}"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2112-4639-8950-CC392DAD0C73}"/>
                </c:ext>
              </c:extLst>
            </c:dLbl>
            <c:spPr>
              <a:noFill/>
              <a:ln>
                <a:noFill/>
              </a:ln>
              <a:effectLst/>
            </c:spPr>
            <c:txPr>
              <a:bodyPr wrap="square" lIns="38100" tIns="19050" rIns="38100" bIns="19050" anchor="ctr">
                <a:spAutoFit/>
              </a:bodyPr>
              <a:lstStyle/>
              <a:p>
                <a:pPr>
                  <a:defRPr sz="1400">
                    <a:solidFill>
                      <a:srgbClr val="0000FF"/>
                    </a:solidFill>
                  </a:defRPr>
                </a:pPr>
                <a:endParaRPr lang="LID4096"/>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'Cond.K'!$AL$64:$AL$68</c:f>
              <c:numCache>
                <c:formatCode>0</c:formatCode>
                <c:ptCount val="5"/>
                <c:pt idx="0">
                  <c:v>239.47877401769912</c:v>
                </c:pt>
                <c:pt idx="1">
                  <c:v>1</c:v>
                </c:pt>
                <c:pt idx="2">
                  <c:v>9.5623763445949024</c:v>
                </c:pt>
                <c:pt idx="3">
                  <c:v>594.36505394595929</c:v>
                </c:pt>
                <c:pt idx="4">
                  <c:v>848.26859725713325</c:v>
                </c:pt>
              </c:numCache>
            </c:numRef>
          </c:val>
          <c:extLst>
            <c:ext xmlns:c15="http://schemas.microsoft.com/office/drawing/2012/chart" uri="{02D57815-91ED-43cb-92C2-25804820EDAC}">
              <c15:datalabelsRange>
                <c15:f>'Cond.K'!$AI$64:$AI$68</c15:f>
                <c15:dlblRangeCache>
                  <c:ptCount val="5"/>
                  <c:pt idx="0">
                    <c:v>1</c:v>
                  </c:pt>
                  <c:pt idx="1">
                    <c:v>0.003</c:v>
                  </c:pt>
                  <c:pt idx="2">
                    <c:v>0.03</c:v>
                  </c:pt>
                  <c:pt idx="3">
                    <c:v>2</c:v>
                  </c:pt>
                  <c:pt idx="4">
                    <c:v>2</c:v>
                  </c:pt>
                </c15:dlblRangeCache>
              </c15:datalabelsRange>
            </c:ext>
            <c:ext xmlns:c16="http://schemas.microsoft.com/office/drawing/2014/chart" uri="{C3380CC4-5D6E-409C-BE32-E72D297353CC}">
              <c16:uniqueId val="{00000005-2112-4639-8950-CC392DAD0C73}"/>
            </c:ext>
          </c:extLst>
        </c:ser>
        <c:ser>
          <c:idx val="0"/>
          <c:order val="1"/>
          <c:tx>
            <c:strRef>
              <c:f>'Cond.K'!$AN$49</c:f>
              <c:strCache>
                <c:ptCount val="1"/>
                <c:pt idx="0">
                  <c:v>k</c:v>
                </c:pt>
              </c:strCache>
            </c:strRef>
          </c:tx>
          <c:spPr>
            <a:solidFill>
              <a:srgbClr val="FFC9C9"/>
            </a:solidFill>
          </c:spPr>
          <c:invertIfNegative val="0"/>
          <c:dLbls>
            <c:dLbl>
              <c:idx val="0"/>
              <c:tx>
                <c:rich>
                  <a:bodyPr/>
                  <a:lstStyle/>
                  <a:p>
                    <a:fld id="{0F15DC9C-A4E0-4A0E-84EA-546A62CC5600}"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2112-4639-8950-CC392DAD0C73}"/>
                </c:ext>
              </c:extLst>
            </c:dLbl>
            <c:dLbl>
              <c:idx val="1"/>
              <c:tx>
                <c:rich>
                  <a:bodyPr/>
                  <a:lstStyle/>
                  <a:p>
                    <a:fld id="{F932EAE9-0948-423D-91F3-1E2B4F6027E3}"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2112-4639-8950-CC392DAD0C73}"/>
                </c:ext>
              </c:extLst>
            </c:dLbl>
            <c:dLbl>
              <c:idx val="2"/>
              <c:tx>
                <c:rich>
                  <a:bodyPr/>
                  <a:lstStyle/>
                  <a:p>
                    <a:fld id="{96B06CF9-B605-4C21-B71F-041DE36BFA28}"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2112-4639-8950-CC392DAD0C73}"/>
                </c:ext>
              </c:extLst>
            </c:dLbl>
            <c:dLbl>
              <c:idx val="3"/>
              <c:tx>
                <c:rich>
                  <a:bodyPr/>
                  <a:lstStyle/>
                  <a:p>
                    <a:fld id="{5DD3EB57-56C0-4200-8227-BC8D25FA36F1}"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2112-4639-8950-CC392DAD0C73}"/>
                </c:ext>
              </c:extLst>
            </c:dLbl>
            <c:dLbl>
              <c:idx val="4"/>
              <c:tx>
                <c:rich>
                  <a:bodyPr/>
                  <a:lstStyle/>
                  <a:p>
                    <a:fld id="{C3A40816-B960-4E33-84F7-678AA2004D41}"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2112-4639-8950-CC392DAD0C73}"/>
                </c:ext>
              </c:extLst>
            </c:dLbl>
            <c:spPr>
              <a:noFill/>
              <a:ln>
                <a:noFill/>
              </a:ln>
              <a:effectLst/>
            </c:spPr>
            <c:txPr>
              <a:bodyPr wrap="square" lIns="38100" tIns="19050" rIns="38100" bIns="19050" anchor="ctr">
                <a:spAutoFit/>
              </a:bodyPr>
              <a:lstStyle/>
              <a:p>
                <a:pPr>
                  <a:defRPr sz="1400">
                    <a:solidFill>
                      <a:srgbClr val="FF0000"/>
                    </a:solidFill>
                  </a:defRPr>
                </a:pPr>
                <a:endParaRPr lang="LID4096"/>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'Cond.K'!$AN$64:$AN$68</c:f>
              <c:numCache>
                <c:formatCode>0</c:formatCode>
                <c:ptCount val="5"/>
                <c:pt idx="0">
                  <c:v>81.821195111373513</c:v>
                </c:pt>
                <c:pt idx="1">
                  <c:v>3.307782915499708</c:v>
                </c:pt>
                <c:pt idx="2">
                  <c:v>7.9847028604977357</c:v>
                </c:pt>
                <c:pt idx="3">
                  <c:v>1448.8517319865484</c:v>
                </c:pt>
                <c:pt idx="4">
                  <c:v>1316.2499457019167</c:v>
                </c:pt>
              </c:numCache>
            </c:numRef>
          </c:val>
          <c:extLst>
            <c:ext xmlns:c15="http://schemas.microsoft.com/office/drawing/2012/chart" uri="{02D57815-91ED-43cb-92C2-25804820EDAC}">
              <c15:datalabelsRange>
                <c15:f>'Cond.K'!$AJ$64:$AJ$68</c15:f>
                <c15:dlblRangeCache>
                  <c:ptCount val="5"/>
                  <c:pt idx="0">
                    <c:v>0.2</c:v>
                  </c:pt>
                  <c:pt idx="1">
                    <c:v>0.01</c:v>
                  </c:pt>
                  <c:pt idx="2">
                    <c:v>0.02</c:v>
                  </c:pt>
                  <c:pt idx="3">
                    <c:v>4</c:v>
                  </c:pt>
                  <c:pt idx="4">
                    <c:v>4</c:v>
                  </c:pt>
                </c15:dlblRangeCache>
              </c15:datalabelsRange>
            </c:ext>
            <c:ext xmlns:c16="http://schemas.microsoft.com/office/drawing/2014/chart" uri="{C3380CC4-5D6E-409C-BE32-E72D297353CC}">
              <c16:uniqueId val="{0000000B-2112-4639-8950-CC392DAD0C73}"/>
            </c:ext>
          </c:extLst>
        </c:ser>
        <c:dLbls>
          <c:showLegendKey val="0"/>
          <c:showVal val="0"/>
          <c:showCatName val="0"/>
          <c:showSerName val="0"/>
          <c:showPercent val="0"/>
          <c:showBubbleSize val="0"/>
        </c:dLbls>
        <c:gapWidth val="40"/>
        <c:axId val="1842520016"/>
        <c:axId val="1842522096"/>
      </c:barChart>
      <c:catAx>
        <c:axId val="1842520016"/>
        <c:scaling>
          <c:orientation val="maxMin"/>
        </c:scaling>
        <c:delete val="0"/>
        <c:axPos val="l"/>
        <c:numFmt formatCode="0" sourceLinked="0"/>
        <c:majorTickMark val="out"/>
        <c:minorTickMark val="in"/>
        <c:tickLblPos val="nextTo"/>
        <c:spPr>
          <a:ln/>
        </c:spPr>
        <c:txPr>
          <a:bodyPr/>
          <a:lstStyle/>
          <a:p>
            <a:pPr>
              <a:defRPr sz="100">
                <a:latin typeface="+mj-lt"/>
              </a:defRPr>
            </a:pPr>
            <a:endParaRPr lang="LID4096"/>
          </a:p>
        </c:txPr>
        <c:crossAx val="1842522096"/>
        <c:crosses val="autoZero"/>
        <c:auto val="1"/>
        <c:lblAlgn val="ctr"/>
        <c:lblOffset val="100"/>
        <c:noMultiLvlLbl val="0"/>
      </c:catAx>
      <c:valAx>
        <c:axId val="1842522096"/>
        <c:scaling>
          <c:logBase val="10"/>
          <c:orientation val="minMax"/>
          <c:max val="10000"/>
        </c:scaling>
        <c:delete val="0"/>
        <c:axPos val="t"/>
        <c:majorGridlines>
          <c:spPr>
            <a:ln w="12700" cap="flat" cmpd="sng" algn="ctr">
              <a:solidFill>
                <a:schemeClr val="tx1">
                  <a:lumMod val="75000"/>
                  <a:lumOff val="25000"/>
                </a:schemeClr>
              </a:solidFill>
              <a:round/>
            </a:ln>
            <a:effectLst/>
          </c:spPr>
        </c:majorGridlines>
        <c:minorGridlines>
          <c:spPr>
            <a:ln w="9525" cap="flat" cmpd="sng" algn="ctr">
              <a:solidFill>
                <a:schemeClr val="bg1">
                  <a:lumMod val="75000"/>
                </a:schemeClr>
              </a:solidFill>
              <a:round/>
            </a:ln>
            <a:effectLst/>
          </c:spPr>
        </c:min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LID4096"/>
          </a:p>
        </c:txPr>
        <c:crossAx val="1842520016"/>
        <c:crosses val="autoZero"/>
        <c:crossBetween val="between"/>
      </c:valAx>
      <c:spPr>
        <a:ln>
          <a:noFill/>
        </a:ln>
      </c:spPr>
    </c:plotArea>
    <c:plotVisOnly val="1"/>
    <c:dispBlanksAs val="gap"/>
    <c:showDLblsOverMax val="0"/>
    <c:extLst/>
  </c:chart>
  <c:spPr>
    <a:ln w="3175">
      <a:solidFill>
        <a:sysClr val="windowText" lastClr="000000"/>
      </a:solidFill>
    </a:ln>
  </c:spPr>
  <c:txPr>
    <a:bodyPr/>
    <a:lstStyle/>
    <a:p>
      <a:pPr>
        <a:defRPr/>
      </a:pPr>
      <a:endParaRPr lang="LID4096"/>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9784867992605484E-2"/>
          <c:y val="0.13211765017150479"/>
          <c:w val="0.75662552763947122"/>
          <c:h val="0.8052356828598809"/>
        </c:manualLayout>
      </c:layout>
      <c:barChart>
        <c:barDir val="bar"/>
        <c:grouping val="clustered"/>
        <c:varyColors val="0"/>
        <c:ser>
          <c:idx val="1"/>
          <c:order val="0"/>
          <c:tx>
            <c:strRef>
              <c:f>'Cond.K'!$AL$49</c:f>
              <c:strCache>
                <c:ptCount val="1"/>
                <c:pt idx="0">
                  <c:v>k</c:v>
                </c:pt>
              </c:strCache>
            </c:strRef>
          </c:tx>
          <c:spPr>
            <a:solidFill>
              <a:srgbClr val="BDBDFF"/>
            </a:solidFill>
          </c:spPr>
          <c:invertIfNegative val="0"/>
          <c:dLbls>
            <c:dLbl>
              <c:idx val="0"/>
              <c:tx>
                <c:rich>
                  <a:bodyPr/>
                  <a:lstStyle/>
                  <a:p>
                    <a:fld id="{91E5DBE1-3D45-4859-828A-4AB11608F2AE}"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B804-4AA5-83FB-29C018718D67}"/>
                </c:ext>
              </c:extLst>
            </c:dLbl>
            <c:dLbl>
              <c:idx val="1"/>
              <c:tx>
                <c:rich>
                  <a:bodyPr/>
                  <a:lstStyle/>
                  <a:p>
                    <a:fld id="{F254E43B-AC47-4406-85D6-699E322EE521}"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B804-4AA5-83FB-29C018718D67}"/>
                </c:ext>
              </c:extLst>
            </c:dLbl>
            <c:dLbl>
              <c:idx val="2"/>
              <c:tx>
                <c:rich>
                  <a:bodyPr/>
                  <a:lstStyle/>
                  <a:p>
                    <a:fld id="{57C704DD-EB95-4121-80A2-D28A369985A6}"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B804-4AA5-83FB-29C018718D67}"/>
                </c:ext>
              </c:extLst>
            </c:dLbl>
            <c:dLbl>
              <c:idx val="3"/>
              <c:tx>
                <c:rich>
                  <a:bodyPr/>
                  <a:lstStyle/>
                  <a:p>
                    <a:fld id="{24B0E078-263C-4013-AE64-1DCF43442F19}"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804-4AA5-83FB-29C018718D67}"/>
                </c:ext>
              </c:extLst>
            </c:dLbl>
            <c:dLbl>
              <c:idx val="4"/>
              <c:tx>
                <c:rich>
                  <a:bodyPr/>
                  <a:lstStyle/>
                  <a:p>
                    <a:fld id="{DC9E99E8-83B9-4733-90F6-5E3C11C5D869}"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B804-4AA5-83FB-29C018718D67}"/>
                </c:ext>
              </c:extLst>
            </c:dLbl>
            <c:spPr>
              <a:noFill/>
              <a:ln>
                <a:noFill/>
              </a:ln>
              <a:effectLst/>
            </c:spPr>
            <c:txPr>
              <a:bodyPr wrap="square" lIns="38100" tIns="19050" rIns="38100" bIns="19050" anchor="ctr">
                <a:spAutoFit/>
              </a:bodyPr>
              <a:lstStyle/>
              <a:p>
                <a:pPr>
                  <a:defRPr sz="1400">
                    <a:solidFill>
                      <a:srgbClr val="0000FF"/>
                    </a:solidFill>
                  </a:defRPr>
                </a:pPr>
                <a:endParaRPr lang="LID4096"/>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'Cond.K'!$AL$58:$AL$62</c:f>
              <c:numCache>
                <c:formatCode>0</c:formatCode>
                <c:ptCount val="5"/>
                <c:pt idx="0">
                  <c:v>429.43533979799105</c:v>
                </c:pt>
                <c:pt idx="1">
                  <c:v>1</c:v>
                </c:pt>
                <c:pt idx="2">
                  <c:v>8.6551759563230846</c:v>
                </c:pt>
                <c:pt idx="3">
                  <c:v>1672.5616423076735</c:v>
                </c:pt>
                <c:pt idx="4">
                  <c:v>1682.6885639002128</c:v>
                </c:pt>
              </c:numCache>
            </c:numRef>
          </c:val>
          <c:extLst>
            <c:ext xmlns:c15="http://schemas.microsoft.com/office/drawing/2012/chart" uri="{02D57815-91ED-43cb-92C2-25804820EDAC}">
              <c15:datalabelsRange>
                <c15:f>'Cond.K'!$AI$58:$AI$62</c15:f>
                <c15:dlblRangeCache>
                  <c:ptCount val="5"/>
                  <c:pt idx="0">
                    <c:v>0.30</c:v>
                  </c:pt>
                  <c:pt idx="1">
                    <c:v>0.001</c:v>
                  </c:pt>
                  <c:pt idx="2">
                    <c:v>0.006</c:v>
                  </c:pt>
                  <c:pt idx="3">
                    <c:v>1</c:v>
                  </c:pt>
                  <c:pt idx="4">
                    <c:v>1</c:v>
                  </c:pt>
                </c15:dlblRangeCache>
              </c15:datalabelsRange>
            </c:ext>
            <c:ext xmlns:c16="http://schemas.microsoft.com/office/drawing/2014/chart" uri="{C3380CC4-5D6E-409C-BE32-E72D297353CC}">
              <c16:uniqueId val="{00000005-B804-4AA5-83FB-29C018718D67}"/>
            </c:ext>
          </c:extLst>
        </c:ser>
        <c:ser>
          <c:idx val="0"/>
          <c:order val="1"/>
          <c:tx>
            <c:strRef>
              <c:f>'Cond.K'!$AN$49</c:f>
              <c:strCache>
                <c:ptCount val="1"/>
                <c:pt idx="0">
                  <c:v>k</c:v>
                </c:pt>
              </c:strCache>
            </c:strRef>
          </c:tx>
          <c:spPr>
            <a:solidFill>
              <a:srgbClr val="FFC9C9"/>
            </a:solidFill>
          </c:spPr>
          <c:invertIfNegative val="0"/>
          <c:dLbls>
            <c:dLbl>
              <c:idx val="0"/>
              <c:tx>
                <c:rich>
                  <a:bodyPr/>
                  <a:lstStyle/>
                  <a:p>
                    <a:fld id="{B5348CDC-0A20-456B-B9C7-101289567EE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B804-4AA5-83FB-29C018718D67}"/>
                </c:ext>
              </c:extLst>
            </c:dLbl>
            <c:dLbl>
              <c:idx val="1"/>
              <c:tx>
                <c:rich>
                  <a:bodyPr/>
                  <a:lstStyle/>
                  <a:p>
                    <a:fld id="{FE588483-0AB7-4E91-86B0-39FF77864E47}"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804-4AA5-83FB-29C018718D67}"/>
                </c:ext>
              </c:extLst>
            </c:dLbl>
            <c:dLbl>
              <c:idx val="2"/>
              <c:tx>
                <c:rich>
                  <a:bodyPr/>
                  <a:lstStyle/>
                  <a:p>
                    <a:fld id="{17D392FB-7210-49C8-9947-C688F02F8882}"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B804-4AA5-83FB-29C018718D67}"/>
                </c:ext>
              </c:extLst>
            </c:dLbl>
            <c:dLbl>
              <c:idx val="3"/>
              <c:tx>
                <c:rich>
                  <a:bodyPr/>
                  <a:lstStyle/>
                  <a:p>
                    <a:fld id="{B34759A7-BB9F-4B68-884C-17ADA5ABAB00}"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B804-4AA5-83FB-29C018718D67}"/>
                </c:ext>
              </c:extLst>
            </c:dLbl>
            <c:dLbl>
              <c:idx val="4"/>
              <c:tx>
                <c:rich>
                  <a:bodyPr/>
                  <a:lstStyle/>
                  <a:p>
                    <a:fld id="{1282B3C2-7BE3-49AE-BED7-D114586B75EC}"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B804-4AA5-83FB-29C018718D67}"/>
                </c:ext>
              </c:extLst>
            </c:dLbl>
            <c:spPr>
              <a:noFill/>
              <a:ln>
                <a:noFill/>
              </a:ln>
              <a:effectLst/>
            </c:spPr>
            <c:txPr>
              <a:bodyPr wrap="square" lIns="38100" tIns="19050" rIns="38100" bIns="19050" anchor="ctr">
                <a:spAutoFit/>
              </a:bodyPr>
              <a:lstStyle/>
              <a:p>
                <a:pPr>
                  <a:defRPr sz="1400">
                    <a:solidFill>
                      <a:srgbClr val="FF0000"/>
                    </a:solidFill>
                  </a:defRPr>
                </a:pPr>
                <a:endParaRPr lang="LID4096"/>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'Cond.K'!$AN$58:$AN$62</c:f>
              <c:numCache>
                <c:formatCode>0</c:formatCode>
                <c:ptCount val="5"/>
                <c:pt idx="0">
                  <c:v>146.7224511627638</c:v>
                </c:pt>
                <c:pt idx="1">
                  <c:v>3.307782915499708</c:v>
                </c:pt>
                <c:pt idx="2">
                  <c:v>7.2271792832780291</c:v>
                </c:pt>
                <c:pt idx="3">
                  <c:v>4077.1135789757732</c:v>
                </c:pt>
                <c:pt idx="4">
                  <c:v>2611.0111090149353</c:v>
                </c:pt>
              </c:numCache>
            </c:numRef>
          </c:val>
          <c:extLst>
            <c:ext xmlns:c15="http://schemas.microsoft.com/office/drawing/2012/chart" uri="{02D57815-91ED-43cb-92C2-25804820EDAC}">
              <c15:datalabelsRange>
                <c15:f>'Cond.K'!$AJ$58:$AJ$62</c15:f>
                <c15:dlblRangeCache>
                  <c:ptCount val="5"/>
                  <c:pt idx="0">
                    <c:v>0.101</c:v>
                  </c:pt>
                  <c:pt idx="1">
                    <c:v>0.002</c:v>
                  </c:pt>
                  <c:pt idx="2">
                    <c:v>0.005</c:v>
                  </c:pt>
                  <c:pt idx="3">
                    <c:v>3</c:v>
                  </c:pt>
                  <c:pt idx="4">
                    <c:v>2</c:v>
                  </c:pt>
                </c15:dlblRangeCache>
              </c15:datalabelsRange>
            </c:ext>
            <c:ext xmlns:c16="http://schemas.microsoft.com/office/drawing/2014/chart" uri="{C3380CC4-5D6E-409C-BE32-E72D297353CC}">
              <c16:uniqueId val="{0000000B-B804-4AA5-83FB-29C018718D67}"/>
            </c:ext>
          </c:extLst>
        </c:ser>
        <c:dLbls>
          <c:showLegendKey val="0"/>
          <c:showVal val="0"/>
          <c:showCatName val="0"/>
          <c:showSerName val="0"/>
          <c:showPercent val="0"/>
          <c:showBubbleSize val="0"/>
        </c:dLbls>
        <c:gapWidth val="40"/>
        <c:axId val="1842520016"/>
        <c:axId val="1842522096"/>
      </c:barChart>
      <c:catAx>
        <c:axId val="1842520016"/>
        <c:scaling>
          <c:orientation val="maxMin"/>
        </c:scaling>
        <c:delete val="0"/>
        <c:axPos val="l"/>
        <c:numFmt formatCode="0" sourceLinked="0"/>
        <c:majorTickMark val="out"/>
        <c:minorTickMark val="in"/>
        <c:tickLblPos val="nextTo"/>
        <c:spPr>
          <a:ln/>
        </c:spPr>
        <c:txPr>
          <a:bodyPr/>
          <a:lstStyle/>
          <a:p>
            <a:pPr>
              <a:defRPr sz="100">
                <a:latin typeface="+mj-lt"/>
              </a:defRPr>
            </a:pPr>
            <a:endParaRPr lang="LID4096"/>
          </a:p>
        </c:txPr>
        <c:crossAx val="1842522096"/>
        <c:crosses val="autoZero"/>
        <c:auto val="1"/>
        <c:lblAlgn val="ctr"/>
        <c:lblOffset val="100"/>
        <c:noMultiLvlLbl val="0"/>
      </c:catAx>
      <c:valAx>
        <c:axId val="1842522096"/>
        <c:scaling>
          <c:logBase val="10"/>
          <c:orientation val="minMax"/>
          <c:max val="10000"/>
        </c:scaling>
        <c:delete val="0"/>
        <c:axPos val="t"/>
        <c:majorGridlines>
          <c:spPr>
            <a:ln w="12700" cap="flat" cmpd="sng" algn="ctr">
              <a:solidFill>
                <a:schemeClr val="tx1">
                  <a:lumMod val="75000"/>
                  <a:lumOff val="25000"/>
                </a:schemeClr>
              </a:solidFill>
              <a:round/>
            </a:ln>
            <a:effectLst/>
          </c:spPr>
        </c:majorGridlines>
        <c:minorGridlines>
          <c:spPr>
            <a:ln w="9525" cap="flat" cmpd="sng" algn="ctr">
              <a:solidFill>
                <a:schemeClr val="bg1">
                  <a:lumMod val="75000"/>
                </a:schemeClr>
              </a:solidFill>
              <a:round/>
            </a:ln>
            <a:effectLst/>
          </c:spPr>
        </c:min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LID4096"/>
          </a:p>
        </c:txPr>
        <c:crossAx val="1842520016"/>
        <c:crosses val="autoZero"/>
        <c:crossBetween val="between"/>
      </c:valAx>
    </c:plotArea>
    <c:plotVisOnly val="1"/>
    <c:dispBlanksAs val="gap"/>
    <c:showDLblsOverMax val="0"/>
    <c:extLst/>
  </c:chart>
  <c:spPr>
    <a:ln w="3175">
      <a:solidFill>
        <a:sysClr val="windowText" lastClr="000000"/>
      </a:solidFill>
    </a:ln>
  </c:spPr>
  <c:txPr>
    <a:bodyPr/>
    <a:lstStyle/>
    <a:p>
      <a:pPr>
        <a:defRPr/>
      </a:pPr>
      <a:endParaRPr lang="LID4096"/>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2104D-9296-460C-890A-7CC2F2169414}" type="datetimeFigureOut">
              <a:rPr lang="LID4096" smtClean="0"/>
              <a:t>09/30/2025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5EBC1-A0B6-4B14-BF1F-E0CBD741B810}" type="slidenum">
              <a:rPr lang="LID4096" smtClean="0"/>
              <a:t>‹#›</a:t>
            </a:fld>
            <a:endParaRPr lang="LID4096"/>
          </a:p>
        </p:txBody>
      </p:sp>
    </p:spTree>
    <p:extLst>
      <p:ext uri="{BB962C8B-B14F-4D97-AF65-F5344CB8AC3E}">
        <p14:creationId xmlns:p14="http://schemas.microsoft.com/office/powerpoint/2010/main" val="4027412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noProof="0" dirty="0">
                <a:latin typeface="Calibri (Body)"/>
              </a:rPr>
              <a:t>This MODFLOW simulation has been thought to extract, quickly, </a:t>
            </a:r>
            <a:r>
              <a:rPr lang="en-US" sz="1200" b="1" dirty="0">
                <a:latin typeface="Calibri (Body)"/>
              </a:rPr>
              <a:t>the largest amount of information from the available database - SIGA. </a:t>
            </a:r>
          </a:p>
          <a:p>
            <a:pPr marL="285750" marR="0" lvl="0" indent="-285750" algn="l" defTabSz="914400" rtl="0" eaLnBrk="1" fontAlgn="auto" latinLnBrk="0" hangingPunct="1">
              <a:lnSpc>
                <a:spcPct val="107000"/>
              </a:lnSpc>
              <a:spcBef>
                <a:spcPts val="0"/>
              </a:spcBef>
              <a:spcAft>
                <a:spcPts val="800"/>
              </a:spcAft>
              <a:buClrTx/>
              <a:buSzTx/>
              <a:buFontTx/>
              <a:buChar char="-"/>
              <a:tabLst/>
              <a:defRPr/>
            </a:pPr>
            <a:r>
              <a:rPr lang="en-US" sz="1200" kern="100" dirty="0">
                <a:effectLst/>
                <a:latin typeface="Calibri (Body)"/>
                <a:ea typeface="Calibri" panose="020F0502020204030204" pitchFamily="34" charset="0"/>
                <a:cs typeface="Arial" panose="020B0604020202020204" pitchFamily="34" charset="0"/>
              </a:rPr>
              <a:t>First, there is the imperative need to deliver a workable strategy to address, concurrently, all the possible contributions of both, regional (fracture network) and local </a:t>
            </a:r>
            <a:r>
              <a:rPr lang="en-US" sz="1200" dirty="0">
                <a:latin typeface="Calibri (Body)"/>
              </a:rPr>
              <a:t>shallower</a:t>
            </a:r>
            <a:r>
              <a:rPr lang="en-US" sz="1200" kern="100" dirty="0">
                <a:effectLst/>
                <a:latin typeface="Calibri (Body)"/>
                <a:ea typeface="Calibri" panose="020F0502020204030204" pitchFamily="34" charset="0"/>
                <a:cs typeface="Arial" panose="020B0604020202020204" pitchFamily="34" charset="0"/>
              </a:rPr>
              <a:t> aquifers. By the Equivalent Porous Medium approach, two domains are proposed: A long, deep but thin lower section of cells following the lineament patter just bellow the water course bed of Córrego Bengo. Then above it, an ordinary finite difference 25x25m grid representing all the alluvium and subbasin strata. </a:t>
            </a:r>
          </a:p>
          <a:p>
            <a:pPr marL="285750" marR="0" indent="-285750">
              <a:lnSpc>
                <a:spcPct val="107000"/>
              </a:lnSpc>
              <a:spcBef>
                <a:spcPts val="0"/>
              </a:spcBef>
              <a:spcAft>
                <a:spcPts val="800"/>
              </a:spcAft>
              <a:buFontTx/>
              <a:buChar char="-"/>
            </a:pPr>
            <a:r>
              <a:rPr lang="en-US" sz="1200" b="1" kern="100" dirty="0">
                <a:effectLst/>
                <a:latin typeface="Calibri (Body)"/>
                <a:ea typeface="Calibri" panose="020F0502020204030204" pitchFamily="34" charset="0"/>
                <a:cs typeface="Arial" panose="020B0604020202020204" pitchFamily="34" charset="0"/>
              </a:rPr>
              <a:t>This design should pose to the calibration (the mathematical parameterization scheme) the opportunity, or the burden, of choosing the best set of conductance combinations to this GHB boundary condition</a:t>
            </a:r>
            <a:r>
              <a:rPr lang="en-US" sz="1200" kern="100" dirty="0">
                <a:effectLst/>
                <a:latin typeface="Calibri (Body)"/>
                <a:ea typeface="Calibri" panose="020F0502020204030204" pitchFamily="34" charset="0"/>
                <a:cs typeface="Arial" panose="020B0604020202020204" pitchFamily="34" charset="0"/>
              </a:rPr>
              <a:t>. </a:t>
            </a:r>
          </a:p>
          <a:p>
            <a:pPr marL="285750" marR="0" indent="-285750">
              <a:lnSpc>
                <a:spcPct val="107000"/>
              </a:lnSpc>
              <a:spcBef>
                <a:spcPts val="0"/>
              </a:spcBef>
              <a:spcAft>
                <a:spcPts val="800"/>
              </a:spcAft>
              <a:buFontTx/>
              <a:buChar char="-"/>
            </a:pPr>
            <a:r>
              <a:rPr lang="en-US" sz="1200" kern="100" dirty="0">
                <a:effectLst/>
                <a:latin typeface="Calibri (Body)"/>
                <a:ea typeface="Calibri" panose="020F0502020204030204" pitchFamily="34" charset="0"/>
                <a:cs typeface="Arial" panose="020B0604020202020204" pitchFamily="34" charset="0"/>
              </a:rPr>
              <a:t>The chart has what would be two versions of GHB topo heights. Then the taken positions (heads), followed by a projection on it, given the conductance results. </a:t>
            </a:r>
          </a:p>
        </p:txBody>
      </p:sp>
      <p:sp>
        <p:nvSpPr>
          <p:cNvPr id="4" name="Slide Number Placeholder 3"/>
          <p:cNvSpPr>
            <a:spLocks noGrp="1"/>
          </p:cNvSpPr>
          <p:nvPr>
            <p:ph type="sldNum" sz="quarter" idx="5"/>
          </p:nvPr>
        </p:nvSpPr>
        <p:spPr/>
        <p:txBody>
          <a:bodyPr/>
          <a:lstStyle/>
          <a:p>
            <a:fld id="{30A5EBC1-A0B6-4B14-BF1F-E0CBD741B810}" type="slidenum">
              <a:rPr lang="LID4096" smtClean="0"/>
              <a:t>1</a:t>
            </a:fld>
            <a:endParaRPr lang="LID4096"/>
          </a:p>
        </p:txBody>
      </p:sp>
    </p:spTree>
    <p:extLst>
      <p:ext uri="{BB962C8B-B14F-4D97-AF65-F5344CB8AC3E}">
        <p14:creationId xmlns:p14="http://schemas.microsoft.com/office/powerpoint/2010/main" val="2880729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Perhaps the reader can feel more comfortable in seeing a regular distribution of “observations”, three actually, after the same earlier conceptual modeling structure.</a:t>
            </a:r>
          </a:p>
          <a:p>
            <a:r>
              <a:rPr lang="en-US" b="1" noProof="0" dirty="0"/>
              <a:t>Imagine a ideal situation of a full MODFLOW | PEST symmetry. </a:t>
            </a:r>
            <a:r>
              <a:rPr lang="en-US" b="0" noProof="0" dirty="0"/>
              <a:t>Then actually, we see a thousandfold bigger, neat distribution of drain observed fluxes. So what happens to the compared weights, and thus to the objective function, when the grouped absolute magnitudes diverges from it other? </a:t>
            </a:r>
            <a:r>
              <a:rPr lang="en-US" b="1" noProof="0" dirty="0"/>
              <a:t> </a:t>
            </a:r>
          </a:p>
          <a:p>
            <a:pPr marL="171450" indent="-171450">
              <a:buFontTx/>
              <a:buChar char="-"/>
            </a:pPr>
            <a:r>
              <a:rPr lang="en-GB" b="0" noProof="0" dirty="0"/>
              <a:t>It would be easier to answer </a:t>
            </a:r>
            <a:r>
              <a:rPr lang="en-US" b="0" noProof="0" dirty="0"/>
              <a:t>if </a:t>
            </a:r>
            <a:r>
              <a:rPr lang="en-US" b="0" u="sng" noProof="0" dirty="0"/>
              <a:t>Confidence Interval or Standard Deviation</a:t>
            </a:r>
            <a:r>
              <a:rPr lang="en-US" b="0" noProof="0" dirty="0"/>
              <a:t> became factored by the inverse term of </a:t>
            </a:r>
            <a:r>
              <a:rPr lang="en-US" b="0" u="sng" noProof="0" dirty="0"/>
              <a:t>observed magnitudes</a:t>
            </a:r>
            <a:r>
              <a:rPr lang="en-US" b="0" u="none" noProof="0" dirty="0"/>
              <a:t> (see the SD, in chart one)</a:t>
            </a:r>
            <a:r>
              <a:rPr lang="en-US" b="0" noProof="0" dirty="0"/>
              <a:t>.</a:t>
            </a:r>
          </a:p>
          <a:p>
            <a:pPr marL="171450" indent="-171450">
              <a:buFontTx/>
              <a:buChar char="-"/>
            </a:pPr>
            <a:r>
              <a:rPr lang="en-US" b="0" noProof="0" dirty="0"/>
              <a:t>But as we have restrictions imposed by the STD analysis. The weighting proceedings must be made outside this data </a:t>
            </a:r>
            <a:r>
              <a:rPr lang="en-US" dirty="0"/>
              <a:t>scheme. </a:t>
            </a:r>
          </a:p>
          <a:p>
            <a:pPr marL="0" indent="0">
              <a:buFontTx/>
              <a:buNone/>
            </a:pPr>
            <a:r>
              <a:rPr lang="en-US" dirty="0"/>
              <a:t>So an isolated, foreign multiplication factor, is required to balance those weights. Anyway, note how the strongest weights are imposed within the average differences of the inner DRN distribution. So the calibration driven concerns stays away from extreme outlier values.  </a:t>
            </a:r>
            <a:endParaRPr lang="en-US" noProof="0" dirty="0"/>
          </a:p>
        </p:txBody>
      </p:sp>
      <p:sp>
        <p:nvSpPr>
          <p:cNvPr id="4" name="Slide Number Placeholder 3"/>
          <p:cNvSpPr>
            <a:spLocks noGrp="1"/>
          </p:cNvSpPr>
          <p:nvPr>
            <p:ph type="sldNum" sz="quarter" idx="5"/>
          </p:nvPr>
        </p:nvSpPr>
        <p:spPr/>
        <p:txBody>
          <a:bodyPr/>
          <a:lstStyle/>
          <a:p>
            <a:fld id="{30A5EBC1-A0B6-4B14-BF1F-E0CBD741B810}" type="slidenum">
              <a:rPr lang="LID4096" smtClean="0"/>
              <a:t>10</a:t>
            </a:fld>
            <a:endParaRPr lang="LID4096"/>
          </a:p>
        </p:txBody>
      </p:sp>
    </p:spTree>
    <p:extLst>
      <p:ext uri="{BB962C8B-B14F-4D97-AF65-F5344CB8AC3E}">
        <p14:creationId xmlns:p14="http://schemas.microsoft.com/office/powerpoint/2010/main" val="3190486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ultimate result are a potentiometric map for any hydraulic head within the domain. It comes as well with 10 years travelling time </a:t>
            </a:r>
            <a:r>
              <a:rPr lang="en-US" u="sng" noProof="0" dirty="0"/>
              <a:t>Particle Tracking</a:t>
            </a:r>
            <a:r>
              <a:rPr lang="en-US" u="none" noProof="0" dirty="0"/>
              <a:t> </a:t>
            </a:r>
            <a:r>
              <a:rPr lang="en-US" noProof="0" dirty="0"/>
              <a:t>observations. </a:t>
            </a:r>
          </a:p>
          <a:p>
            <a:pPr marL="171450" indent="-171450">
              <a:buFontTx/>
              <a:buChar char="-"/>
            </a:pPr>
            <a:r>
              <a:rPr lang="en-US" b="1" noProof="0" dirty="0"/>
              <a:t>This findings reinforces, strongly, the possibilities of ascending water paths from the fractured to the porous aquifers.  </a:t>
            </a:r>
          </a:p>
          <a:p>
            <a:pPr marL="0" indent="0">
              <a:buFontTx/>
              <a:buNone/>
            </a:pPr>
            <a:r>
              <a:rPr lang="en" dirty="0"/>
              <a:t>During</a:t>
            </a:r>
            <a:r>
              <a:rPr lang="en-US" b="0" noProof="0" dirty="0"/>
              <a:t> the simulation, an attempt to increase in various orders of magnitude the hydraulic conductivity of the two materials at the lower layers made possible the water recirculation within the watershed, but the modelled sensibilities become mathematically too rough, rendering a not so good mass balance performance.</a:t>
            </a:r>
          </a:p>
          <a:p>
            <a:pPr marL="0" indent="0">
              <a:buFontTx/>
              <a:buNone/>
            </a:pPr>
            <a:r>
              <a:rPr lang="en-US" b="0" noProof="0" dirty="0"/>
              <a:t>The Heads calibration were particularly good; Drain (DRN) fluxes, besides punctual discrepancies, marched total expected volumes, the same for the recharge values.</a:t>
            </a:r>
          </a:p>
          <a:p>
            <a:pPr marL="0" indent="0">
              <a:buFontTx/>
              <a:buNone/>
            </a:pPr>
            <a:r>
              <a:rPr lang="en-US" b="0" noProof="0" dirty="0"/>
              <a:t>And as it comes to the General Heads (GHB), its proposed targets, amplitudes, as well as the weighs of these observations as a group, … were loosely put, to lower any eventual influence on the calibration tool.</a:t>
            </a:r>
          </a:p>
        </p:txBody>
      </p:sp>
      <p:sp>
        <p:nvSpPr>
          <p:cNvPr id="4" name="Slide Number Placeholder 3"/>
          <p:cNvSpPr>
            <a:spLocks noGrp="1"/>
          </p:cNvSpPr>
          <p:nvPr>
            <p:ph type="sldNum" sz="quarter" idx="5"/>
          </p:nvPr>
        </p:nvSpPr>
        <p:spPr/>
        <p:txBody>
          <a:bodyPr/>
          <a:lstStyle/>
          <a:p>
            <a:fld id="{30A5EBC1-A0B6-4B14-BF1F-E0CBD741B810}" type="slidenum">
              <a:rPr lang="LID4096" smtClean="0"/>
              <a:t>11</a:t>
            </a:fld>
            <a:endParaRPr lang="LID4096"/>
          </a:p>
        </p:txBody>
      </p:sp>
    </p:spTree>
    <p:extLst>
      <p:ext uri="{BB962C8B-B14F-4D97-AF65-F5344CB8AC3E}">
        <p14:creationId xmlns:p14="http://schemas.microsoft.com/office/powerpoint/2010/main" val="4219368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Lets compare the results again, now with the hydraulic conductivities. </a:t>
            </a:r>
          </a:p>
          <a:p>
            <a:r>
              <a:rPr lang="en-US" noProof="0" dirty="0"/>
              <a:t>As expected, the simulation highlights a contrast in horizontal end vertical flow pattens between the shallower and the deeper aquifers; </a:t>
            </a:r>
          </a:p>
          <a:p>
            <a:pPr marL="0" indent="0">
              <a:buFontTx/>
              <a:buNone/>
            </a:pPr>
            <a:r>
              <a:rPr lang="en-US" b="1" noProof="0" dirty="0"/>
              <a:t>So what about these kind of modeling exercise practical utilities?</a:t>
            </a:r>
          </a:p>
          <a:p>
            <a:pPr marL="171450" indent="-171450">
              <a:buFontTx/>
              <a:buChar char="-"/>
            </a:pPr>
            <a:r>
              <a:rPr lang="en-GB" b="0" noProof="0" dirty="0"/>
              <a:t>The regulation of water demands, management and design of government </a:t>
            </a:r>
            <a:r>
              <a:rPr lang="en" dirty="0"/>
              <a:t>grants is a option. Or for comertial porpuses, it can help the alocation of new wells.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One disclaim:</a:t>
            </a:r>
            <a:r>
              <a:rPr lang="en-GB" dirty="0"/>
              <a:t> This model / report is just an free style interpretation of promptly and open source available information (The </a:t>
            </a:r>
            <a:r>
              <a:rPr lang="en-GB" sz="1200" b="0" dirty="0"/>
              <a:t>Codemge | SIGA report</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noProof="0" dirty="0"/>
              <a:t>And some acclaims</a:t>
            </a:r>
            <a:r>
              <a:rPr lang="en-GB" b="0" noProof="0" dirty="0"/>
              <a:t>:  </a:t>
            </a:r>
            <a:r>
              <a:rPr lang="en" b="0" noProof="0" dirty="0"/>
              <a:t>Much more can be implemented here on: A </a:t>
            </a:r>
            <a:r>
              <a:rPr lang="en-US" b="0" noProof="0" dirty="0"/>
              <a:t>transient model version of it, considering pumping rates would be a next natural step to take; Other alternative is to build a reactive model to shed more light in the </a:t>
            </a:r>
            <a:r>
              <a:rPr lang="en-US" dirty="0"/>
              <a:t>chemical process </a:t>
            </a:r>
            <a:r>
              <a:rPr lang="en-US" b="0" noProof="0" dirty="0"/>
              <a:t>of so unusual natural springs. More attention must be paid to the sediments of the  alluvion process and its organic matter contents. Maybe a different strategy to deal with the fractures. Or a whole new model increasing the watershed scale.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But that’s it for now.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noProof="0" dirty="0"/>
              <a:t>And a last word: I would like to express my appreciation for your </a:t>
            </a:r>
            <a:r>
              <a:rPr lang="en-US" b="0" noProof="0" dirty="0"/>
              <a:t>support GMS | Aquaveo. </a:t>
            </a:r>
          </a:p>
        </p:txBody>
      </p:sp>
      <p:sp>
        <p:nvSpPr>
          <p:cNvPr id="4" name="Slide Number Placeholder 3"/>
          <p:cNvSpPr>
            <a:spLocks noGrp="1"/>
          </p:cNvSpPr>
          <p:nvPr>
            <p:ph type="sldNum" sz="quarter" idx="5"/>
          </p:nvPr>
        </p:nvSpPr>
        <p:spPr/>
        <p:txBody>
          <a:bodyPr/>
          <a:lstStyle/>
          <a:p>
            <a:fld id="{30A5EBC1-A0B6-4B14-BF1F-E0CBD741B810}" type="slidenum">
              <a:rPr lang="LID4096" smtClean="0"/>
              <a:t>12</a:t>
            </a:fld>
            <a:endParaRPr lang="LID4096"/>
          </a:p>
        </p:txBody>
      </p:sp>
    </p:spTree>
    <p:extLst>
      <p:ext uri="{BB962C8B-B14F-4D97-AF65-F5344CB8AC3E}">
        <p14:creationId xmlns:p14="http://schemas.microsoft.com/office/powerpoint/2010/main" val="501157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a:t>Boundary conditions: - </a:t>
            </a:r>
            <a:r>
              <a:rPr lang="en-US" sz="1200" noProof="0" dirty="0"/>
              <a:t>At the smallest scale and greatest numerical precision, no moisture can comes by into the </a:t>
            </a:r>
            <a:r>
              <a:rPr lang="en-US" dirty="0"/>
              <a:t>watershed from the water divide</a:t>
            </a:r>
            <a:r>
              <a:rPr lang="en-US" sz="1200" noProof="0" dirty="0"/>
              <a:t>, thus no flux.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Drains, Recharge and General Head Boundaries were positioned in a number believed to be adequate to increase the freedom of choices at the calibration.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kern="100" dirty="0">
                <a:effectLst/>
                <a:latin typeface="Calibri" panose="020F0502020204030204" pitchFamily="34" charset="0"/>
                <a:ea typeface="Calibri" panose="020F0502020204030204" pitchFamily="34" charset="0"/>
                <a:cs typeface="Arial" panose="020B0604020202020204" pitchFamily="34" charset="0"/>
              </a:rPr>
              <a:t>The geophysics foresees the regional water income possibility. To achieve that, this numerical solution </a:t>
            </a:r>
            <a:r>
              <a:rPr lang="en-US" b="1" dirty="0"/>
              <a:t>promises to keep </a:t>
            </a:r>
            <a:r>
              <a:rPr lang="en-US" sz="1200" b="1" kern="100" dirty="0">
                <a:effectLst/>
                <a:latin typeface="Calibri" panose="020F0502020204030204" pitchFamily="34" charset="0"/>
                <a:ea typeface="Calibri" panose="020F0502020204030204" pitchFamily="34" charset="0"/>
                <a:cs typeface="Arial" panose="020B0604020202020204" pitchFamily="34" charset="0"/>
              </a:rPr>
              <a:t>its adherence to the conceptual model, </a:t>
            </a:r>
            <a:r>
              <a:rPr lang="en-US" sz="1200" b="1" noProof="0" dirty="0"/>
              <a:t>planning a transference of “GHB pressures” from the supposed long distances of fractured flow, to the water course </a:t>
            </a:r>
            <a:r>
              <a:rPr lang="en-US" sz="1200" b="1" kern="100" dirty="0">
                <a:effectLst/>
                <a:latin typeface="Calibri" panose="020F0502020204030204" pitchFamily="34" charset="0"/>
                <a:ea typeface="Calibri" panose="020F0502020204030204" pitchFamily="34" charset="0"/>
                <a:cs typeface="Arial" panose="020B0604020202020204" pitchFamily="34" charset="0"/>
              </a:rPr>
              <a:t>lineament </a:t>
            </a:r>
            <a:r>
              <a:rPr lang="en-US" sz="1200" b="1" noProof="0" dirty="0"/>
              <a:t>beneath the river</a:t>
            </a:r>
            <a:r>
              <a:rPr lang="en-US" sz="1200" b="1" kern="100" dirty="0">
                <a:effectLst/>
                <a:latin typeface="Calibri" panose="020F0502020204030204" pitchFamily="34" charset="0"/>
                <a:ea typeface="Calibri" panose="020F0502020204030204" pitchFamily="34" charset="0"/>
                <a:cs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00" dirty="0">
                <a:effectLst/>
                <a:latin typeface="Calibri" panose="020F0502020204030204" pitchFamily="34" charset="0"/>
                <a:ea typeface="Calibri" panose="020F0502020204030204" pitchFamily="34" charset="0"/>
                <a:cs typeface="Arial" panose="020B0604020202020204" pitchFamily="34" charset="0"/>
              </a:rPr>
              <a:t>Besides all the restrictions and uncertainties involved in such proposed allocation of fractures and its interconnections, in the end it remains within the calibration process the responsibility to find where the bulk amount of water can or cannot flow, as needed, docking from outside into the model domain, by this lower boundary.</a:t>
            </a:r>
            <a:endParaRPr lang="en-US" sz="1200" b="0" noProof="0" dirty="0"/>
          </a:p>
        </p:txBody>
      </p:sp>
      <p:sp>
        <p:nvSpPr>
          <p:cNvPr id="4" name="Slide Number Placeholder 3"/>
          <p:cNvSpPr>
            <a:spLocks noGrp="1"/>
          </p:cNvSpPr>
          <p:nvPr>
            <p:ph type="sldNum" sz="quarter" idx="5"/>
          </p:nvPr>
        </p:nvSpPr>
        <p:spPr/>
        <p:txBody>
          <a:bodyPr/>
          <a:lstStyle/>
          <a:p>
            <a:fld id="{30A5EBC1-A0B6-4B14-BF1F-E0CBD741B810}" type="slidenum">
              <a:rPr lang="LID4096" smtClean="0"/>
              <a:t>2</a:t>
            </a:fld>
            <a:endParaRPr lang="LID4096"/>
          </a:p>
        </p:txBody>
      </p:sp>
    </p:spTree>
    <p:extLst>
      <p:ext uri="{BB962C8B-B14F-4D97-AF65-F5344CB8AC3E}">
        <p14:creationId xmlns:p14="http://schemas.microsoft.com/office/powerpoint/2010/main" val="2321604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Hydraulic Conductivities: </a:t>
            </a:r>
            <a:endParaRPr lang="en-US" sz="1200" b="1" kern="100" noProof="0" dirty="0">
              <a:effectLst/>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noProof="0" dirty="0">
                <a:effectLst/>
                <a:latin typeface="Calibri" panose="020F0502020204030204" pitchFamily="34" charset="0"/>
                <a:cs typeface="Arial" panose="020B0604020202020204" pitchFamily="34" charset="0"/>
              </a:rPr>
              <a:t>This first, </a:t>
            </a:r>
            <a:r>
              <a:rPr lang="en-US" dirty="0"/>
              <a:t>unsubsidized, independent numerical interpretation does not rely too much on the weight of upper layers material distributions and hydraulic conductivities.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Nonetheless, several precautions have been implemented to enhance the adhesion of the modelling premises to the reality.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00" noProof="0" dirty="0">
                <a:effectLst/>
                <a:latin typeface="Calibri" panose="020F0502020204030204" pitchFamily="34" charset="0"/>
                <a:cs typeface="Arial" panose="020B0604020202020204" pitchFamily="34" charset="0"/>
              </a:rPr>
              <a:t>The </a:t>
            </a:r>
            <a:r>
              <a:rPr lang="en" dirty="0"/>
              <a:t>measures taken in this regard </a:t>
            </a:r>
            <a:r>
              <a:rPr lang="en-US" sz="1200" kern="100" noProof="0" dirty="0">
                <a:effectLst/>
                <a:latin typeface="Calibri" panose="020F0502020204030204" pitchFamily="34" charset="0"/>
                <a:cs typeface="Arial" panose="020B0604020202020204" pitchFamily="34" charset="0"/>
              </a:rPr>
              <a:t>can be seen, for example, as a tight grid, followed by a crescent irregular </a:t>
            </a:r>
            <a:r>
              <a:rPr lang="en-US" dirty="0"/>
              <a:t>thickness from top to bottom at its </a:t>
            </a:r>
            <a:r>
              <a:rPr lang="en-US" sz="1200" kern="100" noProof="0" dirty="0">
                <a:effectLst/>
                <a:latin typeface="Calibri" panose="020F0502020204030204" pitchFamily="34" charset="0"/>
                <a:cs typeface="Arial" panose="020B0604020202020204" pitchFamily="34" charset="0"/>
              </a:rPr>
              <a:t>first 05 layers.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interpolations follows the basin direction. Then the average lengths and recurrence of the would be most recent materials on top, stands in contrast with the would be justified presence of the same homogenous (yellow or green) exclusive space for the water flow at the “saturated, fractured rocks”, because the grid is laterally restricted after a certain depth. The flow in here is controlled by a combination of GHB conductances and pilot point material-bound hydraulic conductivities. </a:t>
            </a:r>
            <a:endParaRPr lang="en-US" noProof="0" dirty="0"/>
          </a:p>
        </p:txBody>
      </p:sp>
      <p:sp>
        <p:nvSpPr>
          <p:cNvPr id="4" name="Slide Number Placeholder 3"/>
          <p:cNvSpPr>
            <a:spLocks noGrp="1"/>
          </p:cNvSpPr>
          <p:nvPr>
            <p:ph type="sldNum" sz="quarter" idx="5"/>
          </p:nvPr>
        </p:nvSpPr>
        <p:spPr/>
        <p:txBody>
          <a:bodyPr/>
          <a:lstStyle/>
          <a:p>
            <a:fld id="{30A5EBC1-A0B6-4B14-BF1F-E0CBD741B810}" type="slidenum">
              <a:rPr lang="LID4096" smtClean="0"/>
              <a:t>3</a:t>
            </a:fld>
            <a:endParaRPr lang="LID4096"/>
          </a:p>
        </p:txBody>
      </p:sp>
    </p:spTree>
    <p:extLst>
      <p:ext uri="{BB962C8B-B14F-4D97-AF65-F5344CB8AC3E}">
        <p14:creationId xmlns:p14="http://schemas.microsoft.com/office/powerpoint/2010/main" val="4168181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Hydraulic Conductivities: </a:t>
            </a:r>
            <a:endParaRPr lang="en-US" sz="1200" b="1" kern="100" noProof="0" dirty="0">
              <a:effectLst/>
              <a:latin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00" noProof="0" dirty="0">
                <a:effectLst/>
                <a:latin typeface="Calibri" panose="020F0502020204030204" pitchFamily="34" charset="0"/>
                <a:cs typeface="Arial" panose="020B0604020202020204" pitchFamily="34" charset="0"/>
              </a:rPr>
              <a:t>At this point its is </a:t>
            </a:r>
            <a:r>
              <a:rPr lang="en-US" dirty="0"/>
              <a:t>imperious</a:t>
            </a:r>
            <a:r>
              <a:rPr lang="en-US" sz="1200" kern="100" noProof="0" dirty="0">
                <a:effectLst/>
                <a:latin typeface="Calibri" panose="020F0502020204030204" pitchFamily="34" charset="0"/>
                <a:cs typeface="Arial" panose="020B0604020202020204" pitchFamily="34" charset="0"/>
              </a:rPr>
              <a:t> to </a:t>
            </a:r>
            <a:r>
              <a:rPr lang="en-US" dirty="0"/>
              <a:t>reinforce the importance of considering at least </a:t>
            </a:r>
            <a:r>
              <a:rPr lang="en-US" sz="1200" kern="100" noProof="0" dirty="0">
                <a:effectLst/>
                <a:latin typeface="Calibri" panose="020F0502020204030204" pitchFamily="34" charset="0"/>
                <a:cs typeface="Arial" panose="020B0604020202020204" pitchFamily="34" charset="0"/>
              </a:rPr>
              <a:t>the </a:t>
            </a:r>
            <a:r>
              <a:rPr lang="en-US" dirty="0"/>
              <a:t>frequencies Pj(%) and average lengths Lk(m) of the upper “unconsolidated” layers.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Notwithstanding the fact that the recurrence aspect of the present facies distributions has been achieved in a simple aleatory or maximum entropy manner.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00" noProof="0" dirty="0">
                <a:effectLst/>
                <a:latin typeface="Calibri" panose="020F0502020204030204" pitchFamily="34" charset="0"/>
                <a:cs typeface="Arial" panose="020B0604020202020204" pitchFamily="34" charset="0"/>
              </a:rPr>
              <a:t>Another measure to improve the results has been the Hydraulic Conductivities </a:t>
            </a:r>
            <a:r>
              <a:rPr lang="en-US" dirty="0"/>
              <a:t>redistribution on top of its “physical” allocation, performed by the use of </a:t>
            </a:r>
            <a:r>
              <a:rPr lang="en-US" sz="1200" kern="100" noProof="0" dirty="0">
                <a:effectLst/>
                <a:latin typeface="Calibri" panose="020F0502020204030204" pitchFamily="34" charset="0"/>
                <a:cs typeface="Arial" panose="020B0604020202020204" pitchFamily="34" charset="0"/>
              </a:rPr>
              <a:t>pilot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Attention for the five hydrofacies [K] contrasts, as well as the same [Hydraulic Conductivities K contrasts] within each distribution.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noProof="0" dirty="0"/>
              <a:t>This is where we may read </a:t>
            </a:r>
            <a:r>
              <a:rPr lang="en-US" noProof="0" dirty="0"/>
              <a:t>that the [A] hidrofacies has a horizontal sandy behavior, opposed to the considerable slower, </a:t>
            </a:r>
            <a:r>
              <a:rPr lang="en-US" dirty="0"/>
              <a:t>clayish vertical patten of the </a:t>
            </a:r>
            <a:r>
              <a:rPr lang="en-US" noProof="0" dirty="0"/>
              <a:t>[B] hidrofacies.</a:t>
            </a:r>
          </a:p>
        </p:txBody>
      </p:sp>
      <p:sp>
        <p:nvSpPr>
          <p:cNvPr id="4" name="Slide Number Placeholder 3"/>
          <p:cNvSpPr>
            <a:spLocks noGrp="1"/>
          </p:cNvSpPr>
          <p:nvPr>
            <p:ph type="sldNum" sz="quarter" idx="5"/>
          </p:nvPr>
        </p:nvSpPr>
        <p:spPr/>
        <p:txBody>
          <a:bodyPr/>
          <a:lstStyle/>
          <a:p>
            <a:fld id="{30A5EBC1-A0B6-4B14-BF1F-E0CBD741B810}" type="slidenum">
              <a:rPr lang="LID4096" smtClean="0"/>
              <a:t>4</a:t>
            </a:fld>
            <a:endParaRPr lang="LID4096"/>
          </a:p>
        </p:txBody>
      </p:sp>
    </p:spTree>
    <p:extLst>
      <p:ext uri="{BB962C8B-B14F-4D97-AF65-F5344CB8AC3E}">
        <p14:creationId xmlns:p14="http://schemas.microsoft.com/office/powerpoint/2010/main" val="3994492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noProof="0" dirty="0"/>
              <a:t>The </a:t>
            </a:r>
            <a:r>
              <a:rPr lang="en-US" b="1" noProof="0" dirty="0"/>
              <a:t>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The present calibration solution accounts for </a:t>
            </a:r>
            <a:r>
              <a:rPr lang="en-US" dirty="0"/>
              <a:t>17 monitoring wells, 10 natural water springs and a distribution of Ribeirão (river) Bengo flow to sections and affluents.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27 groundwater observations were used as referential points (out of a list of 34), plus a total steady state watercourse's volume and a expected recharge rate.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noProof="0" dirty="0"/>
              <a:t>Actually, any or very little hydraulic heads have been formalized in the original report (SIGA). Anyway, </a:t>
            </a:r>
            <a:r>
              <a:rPr lang="en-US" dirty="0"/>
              <a:t>to emerge, </a:t>
            </a:r>
            <a:r>
              <a:rPr lang="en-US" b="0" noProof="0" dirty="0"/>
              <a:t>the springs must have hydraulic </a:t>
            </a:r>
            <a:r>
              <a:rPr lang="en-US" dirty="0"/>
              <a:t>Heads, thus the nominal expected values (the MED or Targets observation for these Heads) took the form of the </a:t>
            </a:r>
            <a:r>
              <a:rPr lang="en" dirty="0"/>
              <a:t>tabulated </a:t>
            </a:r>
            <a:r>
              <a:rPr lang="en-US" dirty="0"/>
              <a:t>variable “topo” minus a 6 meter constant </a:t>
            </a:r>
            <a:r>
              <a:rPr lang="en-US" b="0" noProof="0" dirty="0"/>
              <a:t>adjustment</a:t>
            </a:r>
            <a:r>
              <a:rPr lang="en-US" dirty="0"/>
              <a:t>.  The same for the [Heads of the Wells]</a:t>
            </a:r>
            <a:r>
              <a:rPr lang="en-US" b="0" noProof="0" dirty="0"/>
              <a:t>, its </a:t>
            </a:r>
            <a:r>
              <a:rPr lang="en" dirty="0"/>
              <a:t>tabulated </a:t>
            </a:r>
            <a:r>
              <a:rPr lang="en-US" b="0" noProof="0" dirty="0"/>
              <a:t>values “topo” minus the measured [P, for filters maybe], minus a 8 meter constant adjustment. Aside from these highly speculative presumptions, it proved to be a reassuring reasoning, due the still great amplitude of measures to be reached by the calibration (66 meters). </a:t>
            </a:r>
          </a:p>
        </p:txBody>
      </p:sp>
      <p:sp>
        <p:nvSpPr>
          <p:cNvPr id="4" name="Slide Number Placeholder 3"/>
          <p:cNvSpPr>
            <a:spLocks noGrp="1"/>
          </p:cNvSpPr>
          <p:nvPr>
            <p:ph type="sldNum" sz="quarter" idx="5"/>
          </p:nvPr>
        </p:nvSpPr>
        <p:spPr/>
        <p:txBody>
          <a:bodyPr/>
          <a:lstStyle/>
          <a:p>
            <a:fld id="{30A5EBC1-A0B6-4B14-BF1F-E0CBD741B810}" type="slidenum">
              <a:rPr lang="LID4096" smtClean="0"/>
              <a:t>5</a:t>
            </a:fld>
            <a:endParaRPr lang="LID4096"/>
          </a:p>
        </p:txBody>
      </p:sp>
    </p:spTree>
    <p:extLst>
      <p:ext uri="{BB962C8B-B14F-4D97-AF65-F5344CB8AC3E}">
        <p14:creationId xmlns:p14="http://schemas.microsoft.com/office/powerpoint/2010/main" val="2780695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 that as it may, any form of calibration is a Bayesian task. Whether it is done in a deliberate or intuitive way.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Here </a:t>
            </a:r>
            <a:r>
              <a:rPr lang="en-US" b="0" u="sng" noProof="0" dirty="0"/>
              <a:t>The Calibration Process</a:t>
            </a:r>
            <a:r>
              <a:rPr lang="en-US" b="0" u="none" noProof="0" dirty="0"/>
              <a:t> </a:t>
            </a:r>
            <a:r>
              <a:rPr lang="en-US" b="0" noProof="0" dirty="0"/>
              <a:t>in a more structured, autonomous disposition, becomes the </a:t>
            </a:r>
            <a:r>
              <a:rPr lang="en-US" b="0" u="sng" noProof="0" dirty="0"/>
              <a:t>Mathematical Regularization.</a:t>
            </a:r>
          </a:p>
          <a:p>
            <a:r>
              <a:rPr lang="en-US" dirty="0"/>
              <a:t>The issue is that while a greater number of parameters empowers the numerical representation of the reality (for good). Finding the best combination of it becomes a increasing tougher task. - What's at stake is that a list of parameters (PAR) need to be selected according to a list o observations (OBS). </a:t>
            </a:r>
          </a:p>
          <a:p>
            <a:r>
              <a:rPr lang="en-US" b="1" dirty="0"/>
              <a:t>[Probability and Cumulative Distribution Functions – the Beta contribution]</a:t>
            </a:r>
            <a:r>
              <a:rPr lang="en-US" dirty="0"/>
              <a:t> - So, a way to soften this assignment is attaching PDF / CDF derived statistics obtained, in its turn, from the shape or distribution of targets (MED-OBS), or even better, from the supposed distance between previous and posterior observations (MED - MOD).</a:t>
            </a:r>
          </a:p>
          <a:p>
            <a:r>
              <a:rPr lang="en-US" u="none" dirty="0"/>
              <a:t>There is a algorithm which takes advantage of this information. PEST optimizes the calibration search.   </a:t>
            </a:r>
            <a:endParaRPr lang="en-US" b="1" u="none" noProof="0" dirty="0"/>
          </a:p>
        </p:txBody>
      </p:sp>
      <p:sp>
        <p:nvSpPr>
          <p:cNvPr id="4" name="Slide Number Placeholder 3"/>
          <p:cNvSpPr>
            <a:spLocks noGrp="1"/>
          </p:cNvSpPr>
          <p:nvPr>
            <p:ph type="sldNum" sz="quarter" idx="5"/>
          </p:nvPr>
        </p:nvSpPr>
        <p:spPr/>
        <p:txBody>
          <a:bodyPr/>
          <a:lstStyle/>
          <a:p>
            <a:fld id="{30A5EBC1-A0B6-4B14-BF1F-E0CBD741B810}" type="slidenum">
              <a:rPr lang="LID4096" smtClean="0"/>
              <a:t>6</a:t>
            </a:fld>
            <a:endParaRPr lang="LID4096"/>
          </a:p>
        </p:txBody>
      </p:sp>
    </p:spTree>
    <p:extLst>
      <p:ext uri="{BB962C8B-B14F-4D97-AF65-F5344CB8AC3E}">
        <p14:creationId xmlns:p14="http://schemas.microsoft.com/office/powerpoint/2010/main" val="3208859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noProof="0" dirty="0"/>
              <a:t>… so there is a algorithm that optimizes this calibration search.</a:t>
            </a:r>
            <a:r>
              <a:rPr lang="en-US" noProof="0" dirty="0"/>
              <a:t> </a:t>
            </a:r>
            <a:r>
              <a:rPr lang="en-US" b="1" noProof="0" dirty="0"/>
              <a:t>PEST moves the parameters up and down in a pre-defined, reasonable, authorized amplitude. </a:t>
            </a:r>
          </a:p>
          <a:p>
            <a:pPr marL="171450" indent="-171450">
              <a:buFontTx/>
              <a:buChar char="-"/>
            </a:pPr>
            <a:r>
              <a:rPr lang="en-US" noProof="0" dirty="0"/>
              <a:t>It runs a prior MODFLOW batch many times, separately, once for each listed parameter, not forgetting to set down the whole compound of sensibilities, to identify the key parameters in regard of its action (or the lack of it) on reaching some desirable value (in its turn previously stablished) at the observation list.</a:t>
            </a:r>
          </a:p>
          <a:p>
            <a:pPr marL="171450" indent="-171450">
              <a:buFontTx/>
              <a:buChar char="-"/>
            </a:pPr>
            <a:r>
              <a:rPr lang="en" dirty="0"/>
              <a:t>I mean, parameters and </a:t>
            </a:r>
            <a:r>
              <a:rPr lang="en-US" noProof="0" dirty="0"/>
              <a:t>observations, each one has its own sensibilities. Or in a more suitable manner for the second term, it one has its own susceptibilities.  </a:t>
            </a:r>
          </a:p>
          <a:p>
            <a:pPr marL="171450" indent="-171450">
              <a:buFontTx/>
              <a:buChar char="-"/>
            </a:pPr>
            <a:r>
              <a:rPr lang="en-US" noProof="0" dirty="0"/>
              <a:t>There is, each observation, being that a Head, a boundary condition flux or usually a combination of many of its kind, applies a given stress in asking, </a:t>
            </a:r>
            <a:r>
              <a:rPr lang="en-US" dirty="0"/>
              <a:t>pledging </a:t>
            </a:r>
            <a:r>
              <a:rPr lang="en-US" noProof="0" dirty="0"/>
              <a:t>a given parameter or a whole list of then, to attend those pre-established demands. </a:t>
            </a:r>
          </a:p>
        </p:txBody>
      </p:sp>
      <p:sp>
        <p:nvSpPr>
          <p:cNvPr id="4" name="Slide Number Placeholder 3"/>
          <p:cNvSpPr>
            <a:spLocks noGrp="1"/>
          </p:cNvSpPr>
          <p:nvPr>
            <p:ph type="sldNum" sz="quarter" idx="5"/>
          </p:nvPr>
        </p:nvSpPr>
        <p:spPr/>
        <p:txBody>
          <a:bodyPr/>
          <a:lstStyle/>
          <a:p>
            <a:fld id="{30A5EBC1-A0B6-4B14-BF1F-E0CBD741B810}" type="slidenum">
              <a:rPr lang="LID4096" smtClean="0"/>
              <a:t>7</a:t>
            </a:fld>
            <a:endParaRPr lang="LID4096"/>
          </a:p>
        </p:txBody>
      </p:sp>
    </p:spTree>
    <p:extLst>
      <p:ext uri="{BB962C8B-B14F-4D97-AF65-F5344CB8AC3E}">
        <p14:creationId xmlns:p14="http://schemas.microsoft.com/office/powerpoint/2010/main" val="2799807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Here we go; - This charts delivers the matrixial contents of all sensibilities, a result made possible only after a given kind of full MODFLOW | PEST realization. </a:t>
            </a:r>
          </a:p>
          <a:p>
            <a:r>
              <a:rPr lang="en-US" b="0" noProof="0" dirty="0"/>
              <a:t>First we took note that every and each observation has a susceptibility, the SEO information for Heads, Drains and GHB conditions. Then in tandem there is all the parameter sensibilities, the SEN value showing its hardships in trying to answer an observed demand. </a:t>
            </a:r>
            <a:r>
              <a:rPr lang="en-US" b="1" noProof="0" dirty="0"/>
              <a:t>This is Bayesian, sorry, we can’t avoid # circular reference!</a:t>
            </a:r>
          </a:p>
          <a:p>
            <a:r>
              <a:rPr lang="en-US" b="0" noProof="0" dirty="0"/>
              <a:t>So the next figures brings SEO and SEN variables separately, together with an momentous set of made choices (parameter modifications) made by the </a:t>
            </a:r>
            <a:r>
              <a:rPr lang="en" dirty="0"/>
              <a:t>cited</a:t>
            </a:r>
            <a:r>
              <a:rPr lang="en-US" b="0" noProof="0" dirty="0"/>
              <a:t> </a:t>
            </a:r>
            <a:r>
              <a:rPr lang="en-US" dirty="0"/>
              <a:t>algorithms</a:t>
            </a:r>
            <a:r>
              <a:rPr lang="en-US" b="0" noProof="0" dirty="0"/>
              <a:t>. </a:t>
            </a:r>
            <a:endParaRPr lang="en-US" dirty="0"/>
          </a:p>
          <a:p>
            <a:r>
              <a:rPr lang="en-US" b="0" noProof="0" dirty="0"/>
              <a:t>And finally we have just two </a:t>
            </a:r>
            <a:r>
              <a:rPr lang="en-US" dirty="0"/>
              <a:t>increasingly condensed lists of the same information's. </a:t>
            </a:r>
            <a:endParaRPr lang="en-US" b="0" noProof="0" dirty="0"/>
          </a:p>
          <a:p>
            <a:r>
              <a:rPr lang="en-US" b="1" noProof="0" dirty="0"/>
              <a:t>Note the low, even distribution of small sensibilities covering the whole set of variables. In a way, this result address an unbiased solution. </a:t>
            </a:r>
            <a:r>
              <a:rPr lang="en-US" b="0" noProof="0" dirty="0"/>
              <a:t>Or at least, by a mere question of database organization, guides de user towards a more reasonable set of expectations.   </a:t>
            </a:r>
          </a:p>
        </p:txBody>
      </p:sp>
      <p:sp>
        <p:nvSpPr>
          <p:cNvPr id="4" name="Slide Number Placeholder 3"/>
          <p:cNvSpPr>
            <a:spLocks noGrp="1"/>
          </p:cNvSpPr>
          <p:nvPr>
            <p:ph type="sldNum" sz="quarter" idx="5"/>
          </p:nvPr>
        </p:nvSpPr>
        <p:spPr/>
        <p:txBody>
          <a:bodyPr/>
          <a:lstStyle/>
          <a:p>
            <a:fld id="{30A5EBC1-A0B6-4B14-BF1F-E0CBD741B810}" type="slidenum">
              <a:rPr lang="LID4096" smtClean="0"/>
              <a:t>8</a:t>
            </a:fld>
            <a:endParaRPr lang="LID4096"/>
          </a:p>
        </p:txBody>
      </p:sp>
    </p:spTree>
    <p:extLst>
      <p:ext uri="{BB962C8B-B14F-4D97-AF65-F5344CB8AC3E}">
        <p14:creationId xmlns:p14="http://schemas.microsoft.com/office/powerpoint/2010/main" val="1157693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Bring back the </a:t>
            </a:r>
            <a:r>
              <a:rPr lang="en-US" b="1" u="sng" noProof="0" dirty="0"/>
              <a:t>Observations</a:t>
            </a:r>
            <a:r>
              <a:rPr lang="en-US" noProof="0" dirty="0"/>
              <a:t> </a:t>
            </a:r>
            <a:r>
              <a:rPr lang="en-US" b="1" noProof="0" dirty="0"/>
              <a:t>subject, </a:t>
            </a:r>
            <a:r>
              <a:rPr lang="en-US" noProof="0" dirty="0"/>
              <a:t>being it the true on site reference points, the Heads. Or being it some speculative ones, the </a:t>
            </a:r>
            <a:r>
              <a:rPr lang="en-US" dirty="0"/>
              <a:t>estimated flow rate of all the river </a:t>
            </a:r>
            <a:r>
              <a:rPr lang="en-US" noProof="0" dirty="0"/>
              <a:t>tributaries. Or even worst, the unknown GHB </a:t>
            </a:r>
            <a:r>
              <a:rPr lang="en-US" dirty="0"/>
              <a:t>flow rates through the fractures, … </a:t>
            </a:r>
            <a:r>
              <a:rPr lang="en-US" b="1" noProof="0" dirty="0"/>
              <a:t>This objective function Φ chart </a:t>
            </a:r>
            <a:r>
              <a:rPr lang="en-US" noProof="0" dirty="0"/>
              <a:t>has two contributions to make: </a:t>
            </a:r>
          </a:p>
          <a:p>
            <a:pPr marL="171450" indent="-171450">
              <a:buFontTx/>
              <a:buChar char="-"/>
            </a:pPr>
            <a:r>
              <a:rPr lang="en-US" noProof="0" dirty="0"/>
              <a:t>It got the normalized absolute difference of all observations, regardless the type (Heads or fluxes), just a comparison of all magnitudes. Then the secondary axis convey a more adequate (MODFLOW appliable) balance of the </a:t>
            </a:r>
            <a:r>
              <a:rPr lang="en-US" dirty="0"/>
              <a:t>weights</a:t>
            </a:r>
            <a:r>
              <a:rPr lang="en-US" noProof="0" dirty="0"/>
              <a:t> of each observation, to guide the estimation process. The following chart summers it up. </a:t>
            </a:r>
          </a:p>
          <a:p>
            <a:pPr marL="0" indent="0">
              <a:buFontTx/>
              <a:buNone/>
            </a:pPr>
            <a:r>
              <a:rPr lang="en-US" b="1" noProof="0" dirty="0"/>
              <a:t>Finally, this mass balance </a:t>
            </a:r>
            <a:r>
              <a:rPr lang="en-US" b="0" noProof="0" dirty="0"/>
              <a:t>shows how the calibrated fluxes </a:t>
            </a:r>
            <a:r>
              <a:rPr lang="en-US" dirty="0"/>
              <a:t>meets the expect fluxes. </a:t>
            </a:r>
          </a:p>
          <a:p>
            <a:pPr marL="171450" indent="-171450">
              <a:buFontTx/>
              <a:buChar char="-"/>
            </a:pPr>
            <a:r>
              <a:rPr lang="en-US" dirty="0"/>
              <a:t>Being the GHB water contribution (not the 5% recharge of this small basin), undoubtedly connected to the bulk of water caried away by the drains.</a:t>
            </a:r>
            <a:endParaRPr lang="en-US" noProof="0" dirty="0"/>
          </a:p>
        </p:txBody>
      </p:sp>
      <p:sp>
        <p:nvSpPr>
          <p:cNvPr id="4" name="Slide Number Placeholder 3"/>
          <p:cNvSpPr>
            <a:spLocks noGrp="1"/>
          </p:cNvSpPr>
          <p:nvPr>
            <p:ph type="sldNum" sz="quarter" idx="5"/>
          </p:nvPr>
        </p:nvSpPr>
        <p:spPr/>
        <p:txBody>
          <a:bodyPr/>
          <a:lstStyle/>
          <a:p>
            <a:fld id="{30A5EBC1-A0B6-4B14-BF1F-E0CBD741B810}" type="slidenum">
              <a:rPr lang="LID4096" smtClean="0"/>
              <a:t>9</a:t>
            </a:fld>
            <a:endParaRPr lang="LID4096"/>
          </a:p>
        </p:txBody>
      </p:sp>
    </p:spTree>
    <p:extLst>
      <p:ext uri="{BB962C8B-B14F-4D97-AF65-F5344CB8AC3E}">
        <p14:creationId xmlns:p14="http://schemas.microsoft.com/office/powerpoint/2010/main" val="268029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1A062-7493-C8CE-7704-88D34AF478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0FA43F8F-47EB-B539-7424-B13F2B48E5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BBA9B4EB-A37D-8CF1-049D-31A09CB5DA5A}"/>
              </a:ext>
            </a:extLst>
          </p:cNvPr>
          <p:cNvSpPr>
            <a:spLocks noGrp="1"/>
          </p:cNvSpPr>
          <p:nvPr>
            <p:ph type="dt" sz="half" idx="10"/>
          </p:nvPr>
        </p:nvSpPr>
        <p:spPr/>
        <p:txBody>
          <a:bodyPr/>
          <a:lstStyle/>
          <a:p>
            <a:fld id="{AD2A97F1-6A8B-48E9-946C-B983426CCA74}" type="datetimeFigureOut">
              <a:rPr lang="LID4096" smtClean="0"/>
              <a:t>09/30/2025</a:t>
            </a:fld>
            <a:endParaRPr lang="LID4096"/>
          </a:p>
        </p:txBody>
      </p:sp>
      <p:sp>
        <p:nvSpPr>
          <p:cNvPr id="5" name="Footer Placeholder 4">
            <a:extLst>
              <a:ext uri="{FF2B5EF4-FFF2-40B4-BE49-F238E27FC236}">
                <a16:creationId xmlns:a16="http://schemas.microsoft.com/office/drawing/2014/main" id="{EE28FEBF-271B-1BB1-F62F-2AD378A84DA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0D5C1E4-31FB-DA70-94F9-0DD8A6E4EEDB}"/>
              </a:ext>
            </a:extLst>
          </p:cNvPr>
          <p:cNvSpPr>
            <a:spLocks noGrp="1"/>
          </p:cNvSpPr>
          <p:nvPr>
            <p:ph type="sldNum" sz="quarter" idx="12"/>
          </p:nvPr>
        </p:nvSpPr>
        <p:spPr/>
        <p:txBody>
          <a:bodyPr/>
          <a:lstStyle/>
          <a:p>
            <a:fld id="{6B76FA10-C32A-4A70-88EE-A68C218F7E9B}" type="slidenum">
              <a:rPr lang="LID4096" smtClean="0"/>
              <a:t>‹#›</a:t>
            </a:fld>
            <a:endParaRPr lang="LID4096"/>
          </a:p>
        </p:txBody>
      </p:sp>
    </p:spTree>
    <p:extLst>
      <p:ext uri="{BB962C8B-B14F-4D97-AF65-F5344CB8AC3E}">
        <p14:creationId xmlns:p14="http://schemas.microsoft.com/office/powerpoint/2010/main" val="1520553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2696-2574-F4FC-2203-BC90025FB340}"/>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8745BB40-32F2-F669-4AB0-4A5F6585DC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15F4822B-EFF4-E77C-0AA8-94DC29E98A78}"/>
              </a:ext>
            </a:extLst>
          </p:cNvPr>
          <p:cNvSpPr>
            <a:spLocks noGrp="1"/>
          </p:cNvSpPr>
          <p:nvPr>
            <p:ph type="dt" sz="half" idx="10"/>
          </p:nvPr>
        </p:nvSpPr>
        <p:spPr/>
        <p:txBody>
          <a:bodyPr/>
          <a:lstStyle/>
          <a:p>
            <a:fld id="{AD2A97F1-6A8B-48E9-946C-B983426CCA74}" type="datetimeFigureOut">
              <a:rPr lang="LID4096" smtClean="0"/>
              <a:t>09/30/2025</a:t>
            </a:fld>
            <a:endParaRPr lang="LID4096"/>
          </a:p>
        </p:txBody>
      </p:sp>
      <p:sp>
        <p:nvSpPr>
          <p:cNvPr id="5" name="Footer Placeholder 4">
            <a:extLst>
              <a:ext uri="{FF2B5EF4-FFF2-40B4-BE49-F238E27FC236}">
                <a16:creationId xmlns:a16="http://schemas.microsoft.com/office/drawing/2014/main" id="{18434110-3688-6076-B57E-1C0B1FF3DB6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F0496EB-5848-8D92-EEFB-55769F27D984}"/>
              </a:ext>
            </a:extLst>
          </p:cNvPr>
          <p:cNvSpPr>
            <a:spLocks noGrp="1"/>
          </p:cNvSpPr>
          <p:nvPr>
            <p:ph type="sldNum" sz="quarter" idx="12"/>
          </p:nvPr>
        </p:nvSpPr>
        <p:spPr/>
        <p:txBody>
          <a:bodyPr/>
          <a:lstStyle/>
          <a:p>
            <a:fld id="{6B76FA10-C32A-4A70-88EE-A68C218F7E9B}" type="slidenum">
              <a:rPr lang="LID4096" smtClean="0"/>
              <a:t>‹#›</a:t>
            </a:fld>
            <a:endParaRPr lang="LID4096"/>
          </a:p>
        </p:txBody>
      </p:sp>
    </p:spTree>
    <p:extLst>
      <p:ext uri="{BB962C8B-B14F-4D97-AF65-F5344CB8AC3E}">
        <p14:creationId xmlns:p14="http://schemas.microsoft.com/office/powerpoint/2010/main" val="3731247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F4009-E4EA-197A-AB03-5C3F0A093B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EC4136DC-302A-DF76-9B09-2944D50763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AFFB28A-1B66-19C1-52A6-41148DAF31FD}"/>
              </a:ext>
            </a:extLst>
          </p:cNvPr>
          <p:cNvSpPr>
            <a:spLocks noGrp="1"/>
          </p:cNvSpPr>
          <p:nvPr>
            <p:ph type="dt" sz="half" idx="10"/>
          </p:nvPr>
        </p:nvSpPr>
        <p:spPr/>
        <p:txBody>
          <a:bodyPr/>
          <a:lstStyle/>
          <a:p>
            <a:fld id="{AD2A97F1-6A8B-48E9-946C-B983426CCA74}" type="datetimeFigureOut">
              <a:rPr lang="LID4096" smtClean="0"/>
              <a:t>09/30/2025</a:t>
            </a:fld>
            <a:endParaRPr lang="LID4096"/>
          </a:p>
        </p:txBody>
      </p:sp>
      <p:sp>
        <p:nvSpPr>
          <p:cNvPr id="5" name="Footer Placeholder 4">
            <a:extLst>
              <a:ext uri="{FF2B5EF4-FFF2-40B4-BE49-F238E27FC236}">
                <a16:creationId xmlns:a16="http://schemas.microsoft.com/office/drawing/2014/main" id="{404C4041-95D8-3CE5-D176-8C12FE269C3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89432EC-CFBC-A6C6-9F17-8D706DF6DF47}"/>
              </a:ext>
            </a:extLst>
          </p:cNvPr>
          <p:cNvSpPr>
            <a:spLocks noGrp="1"/>
          </p:cNvSpPr>
          <p:nvPr>
            <p:ph type="sldNum" sz="quarter" idx="12"/>
          </p:nvPr>
        </p:nvSpPr>
        <p:spPr/>
        <p:txBody>
          <a:bodyPr/>
          <a:lstStyle/>
          <a:p>
            <a:fld id="{6B76FA10-C32A-4A70-88EE-A68C218F7E9B}" type="slidenum">
              <a:rPr lang="LID4096" smtClean="0"/>
              <a:t>‹#›</a:t>
            </a:fld>
            <a:endParaRPr lang="LID4096"/>
          </a:p>
        </p:txBody>
      </p:sp>
    </p:spTree>
    <p:extLst>
      <p:ext uri="{BB962C8B-B14F-4D97-AF65-F5344CB8AC3E}">
        <p14:creationId xmlns:p14="http://schemas.microsoft.com/office/powerpoint/2010/main" val="232493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82529-88D0-4E5F-0268-63D4295804F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09AEA363-7549-C0CB-5EB3-49D9ADFDCD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135D04F4-EB31-1EF1-6B94-43678F870A3D}"/>
              </a:ext>
            </a:extLst>
          </p:cNvPr>
          <p:cNvSpPr>
            <a:spLocks noGrp="1"/>
          </p:cNvSpPr>
          <p:nvPr>
            <p:ph type="dt" sz="half" idx="10"/>
          </p:nvPr>
        </p:nvSpPr>
        <p:spPr/>
        <p:txBody>
          <a:bodyPr/>
          <a:lstStyle/>
          <a:p>
            <a:fld id="{AD2A97F1-6A8B-48E9-946C-B983426CCA74}" type="datetimeFigureOut">
              <a:rPr lang="LID4096" smtClean="0"/>
              <a:t>09/30/2025</a:t>
            </a:fld>
            <a:endParaRPr lang="LID4096"/>
          </a:p>
        </p:txBody>
      </p:sp>
      <p:sp>
        <p:nvSpPr>
          <p:cNvPr id="5" name="Footer Placeholder 4">
            <a:extLst>
              <a:ext uri="{FF2B5EF4-FFF2-40B4-BE49-F238E27FC236}">
                <a16:creationId xmlns:a16="http://schemas.microsoft.com/office/drawing/2014/main" id="{CFD6681C-04D1-3F86-0660-A7EDE97496D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7621BA96-5241-F207-6BCB-F548ED38C933}"/>
              </a:ext>
            </a:extLst>
          </p:cNvPr>
          <p:cNvSpPr>
            <a:spLocks noGrp="1"/>
          </p:cNvSpPr>
          <p:nvPr>
            <p:ph type="sldNum" sz="quarter" idx="12"/>
          </p:nvPr>
        </p:nvSpPr>
        <p:spPr/>
        <p:txBody>
          <a:bodyPr/>
          <a:lstStyle/>
          <a:p>
            <a:fld id="{6B76FA10-C32A-4A70-88EE-A68C218F7E9B}" type="slidenum">
              <a:rPr lang="LID4096" smtClean="0"/>
              <a:t>‹#›</a:t>
            </a:fld>
            <a:endParaRPr lang="LID4096"/>
          </a:p>
        </p:txBody>
      </p:sp>
    </p:spTree>
    <p:extLst>
      <p:ext uri="{BB962C8B-B14F-4D97-AF65-F5344CB8AC3E}">
        <p14:creationId xmlns:p14="http://schemas.microsoft.com/office/powerpoint/2010/main" val="1602093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B6683-4637-412F-F84E-C761E441E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EDAFC405-A228-A820-4C89-45B482C44A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1F587F-7CAD-892F-14CD-4AE3FCA24EAA}"/>
              </a:ext>
            </a:extLst>
          </p:cNvPr>
          <p:cNvSpPr>
            <a:spLocks noGrp="1"/>
          </p:cNvSpPr>
          <p:nvPr>
            <p:ph type="dt" sz="half" idx="10"/>
          </p:nvPr>
        </p:nvSpPr>
        <p:spPr/>
        <p:txBody>
          <a:bodyPr/>
          <a:lstStyle/>
          <a:p>
            <a:fld id="{AD2A97F1-6A8B-48E9-946C-B983426CCA74}" type="datetimeFigureOut">
              <a:rPr lang="LID4096" smtClean="0"/>
              <a:t>09/30/2025</a:t>
            </a:fld>
            <a:endParaRPr lang="LID4096"/>
          </a:p>
        </p:txBody>
      </p:sp>
      <p:sp>
        <p:nvSpPr>
          <p:cNvPr id="5" name="Footer Placeholder 4">
            <a:extLst>
              <a:ext uri="{FF2B5EF4-FFF2-40B4-BE49-F238E27FC236}">
                <a16:creationId xmlns:a16="http://schemas.microsoft.com/office/drawing/2014/main" id="{BA0004CF-8522-7D56-6368-58B6A59E8DE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DB90DB62-0F65-C004-F23D-D2EF04388A7F}"/>
              </a:ext>
            </a:extLst>
          </p:cNvPr>
          <p:cNvSpPr>
            <a:spLocks noGrp="1"/>
          </p:cNvSpPr>
          <p:nvPr>
            <p:ph type="sldNum" sz="quarter" idx="12"/>
          </p:nvPr>
        </p:nvSpPr>
        <p:spPr/>
        <p:txBody>
          <a:bodyPr/>
          <a:lstStyle/>
          <a:p>
            <a:fld id="{6B76FA10-C32A-4A70-88EE-A68C218F7E9B}" type="slidenum">
              <a:rPr lang="LID4096" smtClean="0"/>
              <a:t>‹#›</a:t>
            </a:fld>
            <a:endParaRPr lang="LID4096"/>
          </a:p>
        </p:txBody>
      </p:sp>
    </p:spTree>
    <p:extLst>
      <p:ext uri="{BB962C8B-B14F-4D97-AF65-F5344CB8AC3E}">
        <p14:creationId xmlns:p14="http://schemas.microsoft.com/office/powerpoint/2010/main" val="3550446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4DA3-1CA4-A6A1-8055-AE76B012422F}"/>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9C01E3A4-2702-3F78-548F-900BFB8540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967D023F-D0DC-1E73-CB7E-B983B87AAB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B3267FCA-684F-C26E-9132-BE24DFCD618B}"/>
              </a:ext>
            </a:extLst>
          </p:cNvPr>
          <p:cNvSpPr>
            <a:spLocks noGrp="1"/>
          </p:cNvSpPr>
          <p:nvPr>
            <p:ph type="dt" sz="half" idx="10"/>
          </p:nvPr>
        </p:nvSpPr>
        <p:spPr/>
        <p:txBody>
          <a:bodyPr/>
          <a:lstStyle/>
          <a:p>
            <a:fld id="{AD2A97F1-6A8B-48E9-946C-B983426CCA74}" type="datetimeFigureOut">
              <a:rPr lang="LID4096" smtClean="0"/>
              <a:t>09/30/2025</a:t>
            </a:fld>
            <a:endParaRPr lang="LID4096"/>
          </a:p>
        </p:txBody>
      </p:sp>
      <p:sp>
        <p:nvSpPr>
          <p:cNvPr id="6" name="Footer Placeholder 5">
            <a:extLst>
              <a:ext uri="{FF2B5EF4-FFF2-40B4-BE49-F238E27FC236}">
                <a16:creationId xmlns:a16="http://schemas.microsoft.com/office/drawing/2014/main" id="{9807FA49-A50B-1EDD-9CEE-213D94A8CC9F}"/>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127EB86C-95C1-B700-6B7A-1FFD65351AF4}"/>
              </a:ext>
            </a:extLst>
          </p:cNvPr>
          <p:cNvSpPr>
            <a:spLocks noGrp="1"/>
          </p:cNvSpPr>
          <p:nvPr>
            <p:ph type="sldNum" sz="quarter" idx="12"/>
          </p:nvPr>
        </p:nvSpPr>
        <p:spPr/>
        <p:txBody>
          <a:bodyPr/>
          <a:lstStyle/>
          <a:p>
            <a:fld id="{6B76FA10-C32A-4A70-88EE-A68C218F7E9B}" type="slidenum">
              <a:rPr lang="LID4096" smtClean="0"/>
              <a:t>‹#›</a:t>
            </a:fld>
            <a:endParaRPr lang="LID4096"/>
          </a:p>
        </p:txBody>
      </p:sp>
    </p:spTree>
    <p:extLst>
      <p:ext uri="{BB962C8B-B14F-4D97-AF65-F5344CB8AC3E}">
        <p14:creationId xmlns:p14="http://schemas.microsoft.com/office/powerpoint/2010/main" val="331534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E458C-5A5F-8825-D310-F6A3CD085206}"/>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5C04F24B-701D-79A5-F6A8-E8654DB92E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5E4CAC-D4BC-BB01-A854-E8B7C49B18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462B5AA7-7E5C-1247-CCD5-5DA826219C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D5D7CA-2B1A-C427-5055-57E185C75C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33DD81B7-4548-CA22-A951-2B7140C448EB}"/>
              </a:ext>
            </a:extLst>
          </p:cNvPr>
          <p:cNvSpPr>
            <a:spLocks noGrp="1"/>
          </p:cNvSpPr>
          <p:nvPr>
            <p:ph type="dt" sz="half" idx="10"/>
          </p:nvPr>
        </p:nvSpPr>
        <p:spPr/>
        <p:txBody>
          <a:bodyPr/>
          <a:lstStyle/>
          <a:p>
            <a:fld id="{AD2A97F1-6A8B-48E9-946C-B983426CCA74}" type="datetimeFigureOut">
              <a:rPr lang="LID4096" smtClean="0"/>
              <a:t>09/30/2025</a:t>
            </a:fld>
            <a:endParaRPr lang="LID4096"/>
          </a:p>
        </p:txBody>
      </p:sp>
      <p:sp>
        <p:nvSpPr>
          <p:cNvPr id="8" name="Footer Placeholder 7">
            <a:extLst>
              <a:ext uri="{FF2B5EF4-FFF2-40B4-BE49-F238E27FC236}">
                <a16:creationId xmlns:a16="http://schemas.microsoft.com/office/drawing/2014/main" id="{0AE39614-0757-CB34-2637-5235750680E6}"/>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EE9C573E-5CE4-0051-3868-850F2AD166EB}"/>
              </a:ext>
            </a:extLst>
          </p:cNvPr>
          <p:cNvSpPr>
            <a:spLocks noGrp="1"/>
          </p:cNvSpPr>
          <p:nvPr>
            <p:ph type="sldNum" sz="quarter" idx="12"/>
          </p:nvPr>
        </p:nvSpPr>
        <p:spPr/>
        <p:txBody>
          <a:bodyPr/>
          <a:lstStyle/>
          <a:p>
            <a:fld id="{6B76FA10-C32A-4A70-88EE-A68C218F7E9B}" type="slidenum">
              <a:rPr lang="LID4096" smtClean="0"/>
              <a:t>‹#›</a:t>
            </a:fld>
            <a:endParaRPr lang="LID4096"/>
          </a:p>
        </p:txBody>
      </p:sp>
    </p:spTree>
    <p:extLst>
      <p:ext uri="{BB962C8B-B14F-4D97-AF65-F5344CB8AC3E}">
        <p14:creationId xmlns:p14="http://schemas.microsoft.com/office/powerpoint/2010/main" val="3337831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B40B2-3207-4CF4-84F8-0314502ED8C7}"/>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180F04FA-F67F-FFB9-E320-31DD6DB9791A}"/>
              </a:ext>
            </a:extLst>
          </p:cNvPr>
          <p:cNvSpPr>
            <a:spLocks noGrp="1"/>
          </p:cNvSpPr>
          <p:nvPr>
            <p:ph type="dt" sz="half" idx="10"/>
          </p:nvPr>
        </p:nvSpPr>
        <p:spPr/>
        <p:txBody>
          <a:bodyPr/>
          <a:lstStyle/>
          <a:p>
            <a:fld id="{AD2A97F1-6A8B-48E9-946C-B983426CCA74}" type="datetimeFigureOut">
              <a:rPr lang="LID4096" smtClean="0"/>
              <a:t>09/30/2025</a:t>
            </a:fld>
            <a:endParaRPr lang="LID4096"/>
          </a:p>
        </p:txBody>
      </p:sp>
      <p:sp>
        <p:nvSpPr>
          <p:cNvPr id="4" name="Footer Placeholder 3">
            <a:extLst>
              <a:ext uri="{FF2B5EF4-FFF2-40B4-BE49-F238E27FC236}">
                <a16:creationId xmlns:a16="http://schemas.microsoft.com/office/drawing/2014/main" id="{C25CB851-D50E-1499-595B-156D84850046}"/>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96CBE572-146F-D3A6-461E-EA7100565C3D}"/>
              </a:ext>
            </a:extLst>
          </p:cNvPr>
          <p:cNvSpPr>
            <a:spLocks noGrp="1"/>
          </p:cNvSpPr>
          <p:nvPr>
            <p:ph type="sldNum" sz="quarter" idx="12"/>
          </p:nvPr>
        </p:nvSpPr>
        <p:spPr/>
        <p:txBody>
          <a:bodyPr/>
          <a:lstStyle/>
          <a:p>
            <a:fld id="{6B76FA10-C32A-4A70-88EE-A68C218F7E9B}" type="slidenum">
              <a:rPr lang="LID4096" smtClean="0"/>
              <a:t>‹#›</a:t>
            </a:fld>
            <a:endParaRPr lang="LID4096"/>
          </a:p>
        </p:txBody>
      </p:sp>
    </p:spTree>
    <p:extLst>
      <p:ext uri="{BB962C8B-B14F-4D97-AF65-F5344CB8AC3E}">
        <p14:creationId xmlns:p14="http://schemas.microsoft.com/office/powerpoint/2010/main" val="57881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F362F4-9369-CD34-F035-35F28B1F91A3}"/>
              </a:ext>
            </a:extLst>
          </p:cNvPr>
          <p:cNvSpPr>
            <a:spLocks noGrp="1"/>
          </p:cNvSpPr>
          <p:nvPr>
            <p:ph type="dt" sz="half" idx="10"/>
          </p:nvPr>
        </p:nvSpPr>
        <p:spPr/>
        <p:txBody>
          <a:bodyPr/>
          <a:lstStyle/>
          <a:p>
            <a:fld id="{AD2A97F1-6A8B-48E9-946C-B983426CCA74}" type="datetimeFigureOut">
              <a:rPr lang="LID4096" smtClean="0"/>
              <a:t>09/30/2025</a:t>
            </a:fld>
            <a:endParaRPr lang="LID4096"/>
          </a:p>
        </p:txBody>
      </p:sp>
      <p:sp>
        <p:nvSpPr>
          <p:cNvPr id="3" name="Footer Placeholder 2">
            <a:extLst>
              <a:ext uri="{FF2B5EF4-FFF2-40B4-BE49-F238E27FC236}">
                <a16:creationId xmlns:a16="http://schemas.microsoft.com/office/drawing/2014/main" id="{D0F8BFCB-8EA1-5C14-1353-C45CBA06883E}"/>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AE275CC4-3632-8B85-625F-B9A4E53E26FC}"/>
              </a:ext>
            </a:extLst>
          </p:cNvPr>
          <p:cNvSpPr>
            <a:spLocks noGrp="1"/>
          </p:cNvSpPr>
          <p:nvPr>
            <p:ph type="sldNum" sz="quarter" idx="12"/>
          </p:nvPr>
        </p:nvSpPr>
        <p:spPr/>
        <p:txBody>
          <a:bodyPr/>
          <a:lstStyle/>
          <a:p>
            <a:fld id="{6B76FA10-C32A-4A70-88EE-A68C218F7E9B}" type="slidenum">
              <a:rPr lang="LID4096" smtClean="0"/>
              <a:t>‹#›</a:t>
            </a:fld>
            <a:endParaRPr lang="LID4096"/>
          </a:p>
        </p:txBody>
      </p:sp>
    </p:spTree>
    <p:extLst>
      <p:ext uri="{BB962C8B-B14F-4D97-AF65-F5344CB8AC3E}">
        <p14:creationId xmlns:p14="http://schemas.microsoft.com/office/powerpoint/2010/main" val="3285287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029E-B174-3201-8080-C8FFE6E867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E227BF18-3F7F-01D2-C0EF-EB303405D4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0E56DB44-5EF7-BC71-D17C-BC08C854C2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DAA373-73C1-BB93-120C-A14FB063B2C1}"/>
              </a:ext>
            </a:extLst>
          </p:cNvPr>
          <p:cNvSpPr>
            <a:spLocks noGrp="1"/>
          </p:cNvSpPr>
          <p:nvPr>
            <p:ph type="dt" sz="half" idx="10"/>
          </p:nvPr>
        </p:nvSpPr>
        <p:spPr/>
        <p:txBody>
          <a:bodyPr/>
          <a:lstStyle/>
          <a:p>
            <a:fld id="{AD2A97F1-6A8B-48E9-946C-B983426CCA74}" type="datetimeFigureOut">
              <a:rPr lang="LID4096" smtClean="0"/>
              <a:t>09/30/2025</a:t>
            </a:fld>
            <a:endParaRPr lang="LID4096"/>
          </a:p>
        </p:txBody>
      </p:sp>
      <p:sp>
        <p:nvSpPr>
          <p:cNvPr id="6" name="Footer Placeholder 5">
            <a:extLst>
              <a:ext uri="{FF2B5EF4-FFF2-40B4-BE49-F238E27FC236}">
                <a16:creationId xmlns:a16="http://schemas.microsoft.com/office/drawing/2014/main" id="{1AB0FFC3-38C9-0841-774F-29DFCE1914F0}"/>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94188F8-8A0C-F793-8769-F70AF25310C6}"/>
              </a:ext>
            </a:extLst>
          </p:cNvPr>
          <p:cNvSpPr>
            <a:spLocks noGrp="1"/>
          </p:cNvSpPr>
          <p:nvPr>
            <p:ph type="sldNum" sz="quarter" idx="12"/>
          </p:nvPr>
        </p:nvSpPr>
        <p:spPr/>
        <p:txBody>
          <a:bodyPr/>
          <a:lstStyle/>
          <a:p>
            <a:fld id="{6B76FA10-C32A-4A70-88EE-A68C218F7E9B}" type="slidenum">
              <a:rPr lang="LID4096" smtClean="0"/>
              <a:t>‹#›</a:t>
            </a:fld>
            <a:endParaRPr lang="LID4096"/>
          </a:p>
        </p:txBody>
      </p:sp>
    </p:spTree>
    <p:extLst>
      <p:ext uri="{BB962C8B-B14F-4D97-AF65-F5344CB8AC3E}">
        <p14:creationId xmlns:p14="http://schemas.microsoft.com/office/powerpoint/2010/main" val="760184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99ABA-1F4B-8D12-1CC3-27CD9B49C9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B6D81915-EB36-F799-9E33-31D79C6FED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E8A8DB56-24AB-6659-28FE-5B2E90DC6E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49451B-C033-6DB4-4AED-AB58B686F883}"/>
              </a:ext>
            </a:extLst>
          </p:cNvPr>
          <p:cNvSpPr>
            <a:spLocks noGrp="1"/>
          </p:cNvSpPr>
          <p:nvPr>
            <p:ph type="dt" sz="half" idx="10"/>
          </p:nvPr>
        </p:nvSpPr>
        <p:spPr/>
        <p:txBody>
          <a:bodyPr/>
          <a:lstStyle/>
          <a:p>
            <a:fld id="{AD2A97F1-6A8B-48E9-946C-B983426CCA74}" type="datetimeFigureOut">
              <a:rPr lang="LID4096" smtClean="0"/>
              <a:t>09/30/2025</a:t>
            </a:fld>
            <a:endParaRPr lang="LID4096"/>
          </a:p>
        </p:txBody>
      </p:sp>
      <p:sp>
        <p:nvSpPr>
          <p:cNvPr id="6" name="Footer Placeholder 5">
            <a:extLst>
              <a:ext uri="{FF2B5EF4-FFF2-40B4-BE49-F238E27FC236}">
                <a16:creationId xmlns:a16="http://schemas.microsoft.com/office/drawing/2014/main" id="{D82F6ACC-91E9-1254-1C2A-B13BABE4D8A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909B368E-D99A-F138-AB24-48E2E18B63B3}"/>
              </a:ext>
            </a:extLst>
          </p:cNvPr>
          <p:cNvSpPr>
            <a:spLocks noGrp="1"/>
          </p:cNvSpPr>
          <p:nvPr>
            <p:ph type="sldNum" sz="quarter" idx="12"/>
          </p:nvPr>
        </p:nvSpPr>
        <p:spPr/>
        <p:txBody>
          <a:bodyPr/>
          <a:lstStyle/>
          <a:p>
            <a:fld id="{6B76FA10-C32A-4A70-88EE-A68C218F7E9B}" type="slidenum">
              <a:rPr lang="LID4096" smtClean="0"/>
              <a:t>‹#›</a:t>
            </a:fld>
            <a:endParaRPr lang="LID4096"/>
          </a:p>
        </p:txBody>
      </p:sp>
    </p:spTree>
    <p:extLst>
      <p:ext uri="{BB962C8B-B14F-4D97-AF65-F5344CB8AC3E}">
        <p14:creationId xmlns:p14="http://schemas.microsoft.com/office/powerpoint/2010/main" val="1990373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A9CB55-902D-2081-AF05-033D652CB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8F77780B-C4DB-4902-D03F-46487F16F4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BB82023-BFBC-A850-F7E7-48ECA4CAC0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2A97F1-6A8B-48E9-946C-B983426CCA74}" type="datetimeFigureOut">
              <a:rPr lang="LID4096" smtClean="0"/>
              <a:t>09/30/2025</a:t>
            </a:fld>
            <a:endParaRPr lang="LID4096"/>
          </a:p>
        </p:txBody>
      </p:sp>
      <p:sp>
        <p:nvSpPr>
          <p:cNvPr id="5" name="Footer Placeholder 4">
            <a:extLst>
              <a:ext uri="{FF2B5EF4-FFF2-40B4-BE49-F238E27FC236}">
                <a16:creationId xmlns:a16="http://schemas.microsoft.com/office/drawing/2014/main" id="{AF31C0BE-FF7C-5D94-73AD-E75BFBB384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8059A55B-B9FB-B24F-F910-263C06AF5A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6FA10-C32A-4A70-88EE-A68C218F7E9B}" type="slidenum">
              <a:rPr lang="LID4096" smtClean="0"/>
              <a:t>‹#›</a:t>
            </a:fld>
            <a:endParaRPr lang="LID4096"/>
          </a:p>
        </p:txBody>
      </p:sp>
    </p:spTree>
    <p:extLst>
      <p:ext uri="{BB962C8B-B14F-4D97-AF65-F5344CB8AC3E}">
        <p14:creationId xmlns:p14="http://schemas.microsoft.com/office/powerpoint/2010/main" val="3887831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png"/><Relationship Id="rId3" Type="http://schemas.openxmlformats.org/officeDocument/2006/relationships/hyperlink" Target="http://www.betami.com.br/" TargetMode="Externa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chart" Target="../charts/chart2.xml"/><Relationship Id="rId10" Type="http://schemas.openxmlformats.org/officeDocument/2006/relationships/image" Target="../media/image5.png"/><Relationship Id="rId4" Type="http://schemas.openxmlformats.org/officeDocument/2006/relationships/chart" Target="../charts/chart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chart" Target="../charts/chart45.xml"/><Relationship Id="rId3" Type="http://schemas.openxmlformats.org/officeDocument/2006/relationships/hyperlink" Target="http://www.betami.com.br/" TargetMode="External"/><Relationship Id="rId7" Type="http://schemas.openxmlformats.org/officeDocument/2006/relationships/chart" Target="../charts/chart44.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chart" Target="../charts/chart43.xml"/><Relationship Id="rId11" Type="http://schemas.openxmlformats.org/officeDocument/2006/relationships/chart" Target="../charts/chart48.xml"/><Relationship Id="rId5" Type="http://schemas.openxmlformats.org/officeDocument/2006/relationships/chart" Target="../charts/chart42.xml"/><Relationship Id="rId10" Type="http://schemas.openxmlformats.org/officeDocument/2006/relationships/chart" Target="../charts/chart47.xml"/><Relationship Id="rId4" Type="http://schemas.openxmlformats.org/officeDocument/2006/relationships/chart" Target="../charts/chart41.xml"/><Relationship Id="rId9" Type="http://schemas.openxmlformats.org/officeDocument/2006/relationships/chart" Target="../charts/chart46.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chart" Target="../charts/chart51.xml"/><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chart" Target="../charts/chart50.xml"/><Relationship Id="rId4" Type="http://schemas.openxmlformats.org/officeDocument/2006/relationships/image" Target="../media/image29.png"/><Relationship Id="rId9" Type="http://schemas.openxmlformats.org/officeDocument/2006/relationships/chart" Target="../charts/chart49.xml"/><Relationship Id="rId14" Type="http://schemas.openxmlformats.org/officeDocument/2006/relationships/hyperlink" Target="http://www.betami.com.br/" TargetMode="External"/></Relationships>
</file>

<file path=ppt/slides/_rels/slide12.xml.rels><?xml version="1.0" encoding="UTF-8" standalone="yes"?>
<Relationships xmlns="http://schemas.openxmlformats.org/package/2006/relationships"><Relationship Id="rId8" Type="http://schemas.openxmlformats.org/officeDocument/2006/relationships/chart" Target="../charts/chart53.xml"/><Relationship Id="rId3" Type="http://schemas.openxmlformats.org/officeDocument/2006/relationships/hyperlink" Target="http://www.betami.com.br/" TargetMode="External"/><Relationship Id="rId7" Type="http://schemas.openxmlformats.org/officeDocument/2006/relationships/chart" Target="../charts/chart52.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35.png"/><Relationship Id="rId10" Type="http://schemas.openxmlformats.org/officeDocument/2006/relationships/chart" Target="../charts/chart54.xml"/><Relationship Id="rId4" Type="http://schemas.openxmlformats.org/officeDocument/2006/relationships/image" Target="../media/image33.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hyperlink" Target="http://www.betami.com.br/" TargetMode="External"/><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hyperlink" Target="http://www.betami.com.br/"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3" Type="http://schemas.openxmlformats.org/officeDocument/2006/relationships/hyperlink" Target="http://www.betami.com.br/" TargetMode="External"/><Relationship Id="rId7" Type="http://schemas.openxmlformats.org/officeDocument/2006/relationships/chart" Target="../charts/chart5.xml"/><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chart" Target="../charts/chart4.xml"/><Relationship Id="rId11" Type="http://schemas.openxmlformats.org/officeDocument/2006/relationships/image" Target="../media/image14.png"/><Relationship Id="rId5" Type="http://schemas.openxmlformats.org/officeDocument/2006/relationships/chart" Target="../charts/chart3.xml"/><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chart" Target="../charts/chart6.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1.png"/><Relationship Id="rId18" Type="http://schemas.microsoft.com/office/2007/relationships/hdphoto" Target="../media/hdphoto5.wdp"/><Relationship Id="rId3" Type="http://schemas.openxmlformats.org/officeDocument/2006/relationships/hyperlink" Target="http://www.betami.com.br/" TargetMode="External"/><Relationship Id="rId21" Type="http://schemas.openxmlformats.org/officeDocument/2006/relationships/chart" Target="../charts/chart12.xml"/><Relationship Id="rId7" Type="http://schemas.openxmlformats.org/officeDocument/2006/relationships/chart" Target="../charts/chart9.xml"/><Relationship Id="rId12" Type="http://schemas.microsoft.com/office/2007/relationships/hdphoto" Target="../media/hdphoto2.wdp"/><Relationship Id="rId17" Type="http://schemas.openxmlformats.org/officeDocument/2006/relationships/image" Target="../media/image23.png"/><Relationship Id="rId2" Type="http://schemas.openxmlformats.org/officeDocument/2006/relationships/notesSlide" Target="../notesSlides/notesSlide4.xml"/><Relationship Id="rId16" Type="http://schemas.microsoft.com/office/2007/relationships/hdphoto" Target="../media/hdphoto4.wdp"/><Relationship Id="rId20" Type="http://schemas.openxmlformats.org/officeDocument/2006/relationships/chart" Target="../charts/chart11.xml"/><Relationship Id="rId1" Type="http://schemas.openxmlformats.org/officeDocument/2006/relationships/slideLayout" Target="../slideLayouts/slideLayout1.xml"/><Relationship Id="rId6" Type="http://schemas.openxmlformats.org/officeDocument/2006/relationships/chart" Target="../charts/chart8.xml"/><Relationship Id="rId11" Type="http://schemas.openxmlformats.org/officeDocument/2006/relationships/image" Target="../media/image20.png"/><Relationship Id="rId5" Type="http://schemas.openxmlformats.org/officeDocument/2006/relationships/image" Target="../media/image17.emf"/><Relationship Id="rId15" Type="http://schemas.openxmlformats.org/officeDocument/2006/relationships/image" Target="../media/image22.png"/><Relationship Id="rId10" Type="http://schemas.microsoft.com/office/2007/relationships/hdphoto" Target="../media/hdphoto1.wdp"/><Relationship Id="rId19" Type="http://schemas.openxmlformats.org/officeDocument/2006/relationships/chart" Target="../charts/chart10.xml"/><Relationship Id="rId4" Type="http://schemas.openxmlformats.org/officeDocument/2006/relationships/chart" Target="../charts/chart7.xml"/><Relationship Id="rId9" Type="http://schemas.openxmlformats.org/officeDocument/2006/relationships/image" Target="../media/image19.png"/><Relationship Id="rId14"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www.betami.com.br/" TargetMode="External"/><Relationship Id="rId7" Type="http://schemas.openxmlformats.org/officeDocument/2006/relationships/chart" Target="../charts/chart1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6.emf"/><Relationship Id="rId5" Type="http://schemas.openxmlformats.org/officeDocument/2006/relationships/image" Target="../media/image25.png"/><Relationship Id="rId4" Type="http://schemas.openxmlformats.org/officeDocument/2006/relationships/image" Target="../media/image24.png"/><Relationship Id="rId9" Type="http://schemas.microsoft.com/office/2007/relationships/hdphoto" Target="../media/hdphoto6.wdp"/></Relationships>
</file>

<file path=ppt/slides/_rels/slide6.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hyperlink" Target="http://www.betami.com.br/" TargetMode="External"/><Relationship Id="rId7" Type="http://schemas.openxmlformats.org/officeDocument/2006/relationships/chart" Target="../charts/chart17.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chart" Target="../charts/chart16.xml"/><Relationship Id="rId5" Type="http://schemas.openxmlformats.org/officeDocument/2006/relationships/chart" Target="../charts/chart15.xml"/><Relationship Id="rId10" Type="http://schemas.openxmlformats.org/officeDocument/2006/relationships/chart" Target="../charts/chart20.xml"/><Relationship Id="rId4" Type="http://schemas.openxmlformats.org/officeDocument/2006/relationships/chart" Target="../charts/chart14.xml"/><Relationship Id="rId9" Type="http://schemas.openxmlformats.org/officeDocument/2006/relationships/chart" Target="../charts/chart19.xml"/></Relationships>
</file>

<file path=ppt/slides/_rels/slide7.xml.rels><?xml version="1.0" encoding="UTF-8" standalone="yes"?>
<Relationships xmlns="http://schemas.openxmlformats.org/package/2006/relationships"><Relationship Id="rId8" Type="http://schemas.openxmlformats.org/officeDocument/2006/relationships/chart" Target="../charts/chart25.xml"/><Relationship Id="rId3" Type="http://schemas.openxmlformats.org/officeDocument/2006/relationships/hyperlink" Target="http://www.betami.com.br/" TargetMode="External"/><Relationship Id="rId7" Type="http://schemas.openxmlformats.org/officeDocument/2006/relationships/chart" Target="../charts/chart24.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chart" Target="../charts/chart23.xml"/><Relationship Id="rId5" Type="http://schemas.openxmlformats.org/officeDocument/2006/relationships/chart" Target="../charts/chart22.xml"/><Relationship Id="rId10" Type="http://schemas.openxmlformats.org/officeDocument/2006/relationships/chart" Target="../charts/chart27.xml"/><Relationship Id="rId4" Type="http://schemas.openxmlformats.org/officeDocument/2006/relationships/chart" Target="../charts/chart21.xml"/><Relationship Id="rId9" Type="http://schemas.openxmlformats.org/officeDocument/2006/relationships/chart" Target="../charts/chart26.xml"/></Relationships>
</file>

<file path=ppt/slides/_rels/slide8.xml.rels><?xml version="1.0" encoding="UTF-8" standalone="yes"?>
<Relationships xmlns="http://schemas.openxmlformats.org/package/2006/relationships"><Relationship Id="rId8" Type="http://schemas.openxmlformats.org/officeDocument/2006/relationships/chart" Target="../charts/chart32.xml"/><Relationship Id="rId3" Type="http://schemas.openxmlformats.org/officeDocument/2006/relationships/hyperlink" Target="http://www.betami.com.br/" TargetMode="External"/><Relationship Id="rId7" Type="http://schemas.openxmlformats.org/officeDocument/2006/relationships/chart" Target="../charts/chart3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chart" Target="../charts/chart28.xml"/></Relationships>
</file>

<file path=ppt/slides/_rels/slide9.xml.rels><?xml version="1.0" encoding="UTF-8" standalone="yes"?>
<Relationships xmlns="http://schemas.openxmlformats.org/package/2006/relationships"><Relationship Id="rId8" Type="http://schemas.openxmlformats.org/officeDocument/2006/relationships/chart" Target="../charts/chart37.xml"/><Relationship Id="rId3" Type="http://schemas.openxmlformats.org/officeDocument/2006/relationships/hyperlink" Target="http://www.betami.com.br/" TargetMode="External"/><Relationship Id="rId7" Type="http://schemas.openxmlformats.org/officeDocument/2006/relationships/chart" Target="../charts/chart36.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chart" Target="../charts/chart35.xml"/><Relationship Id="rId11" Type="http://schemas.openxmlformats.org/officeDocument/2006/relationships/chart" Target="../charts/chart40.xml"/><Relationship Id="rId5" Type="http://schemas.openxmlformats.org/officeDocument/2006/relationships/chart" Target="../charts/chart34.xml"/><Relationship Id="rId10" Type="http://schemas.openxmlformats.org/officeDocument/2006/relationships/chart" Target="../charts/chart39.xml"/><Relationship Id="rId4" Type="http://schemas.openxmlformats.org/officeDocument/2006/relationships/chart" Target="../charts/chart33.xml"/><Relationship Id="rId9" Type="http://schemas.openxmlformats.org/officeDocument/2006/relationships/chart" Target="../charts/char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Rectangle 313">
            <a:extLst>
              <a:ext uri="{FF2B5EF4-FFF2-40B4-BE49-F238E27FC236}">
                <a16:creationId xmlns:a16="http://schemas.microsoft.com/office/drawing/2014/main" id="{73B68936-3758-82AF-B9CA-B820BF147220}"/>
              </a:ext>
            </a:extLst>
          </p:cNvPr>
          <p:cNvSpPr/>
          <p:nvPr/>
        </p:nvSpPr>
        <p:spPr>
          <a:xfrm>
            <a:off x="196290" y="135893"/>
            <a:ext cx="11799419" cy="65509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315" name="Group 314">
            <a:extLst>
              <a:ext uri="{FF2B5EF4-FFF2-40B4-BE49-F238E27FC236}">
                <a16:creationId xmlns:a16="http://schemas.microsoft.com/office/drawing/2014/main" id="{2443E2CB-F5D2-73A5-4E66-80147D6323F9}"/>
              </a:ext>
            </a:extLst>
          </p:cNvPr>
          <p:cNvGrpSpPr/>
          <p:nvPr/>
        </p:nvGrpSpPr>
        <p:grpSpPr>
          <a:xfrm>
            <a:off x="9557252" y="6466239"/>
            <a:ext cx="2122553" cy="249684"/>
            <a:chOff x="9326498" y="6229759"/>
            <a:chExt cx="2122553" cy="249684"/>
          </a:xfrm>
        </p:grpSpPr>
        <p:sp>
          <p:nvSpPr>
            <p:cNvPr id="316" name="Rectangle 315">
              <a:extLst>
                <a:ext uri="{FF2B5EF4-FFF2-40B4-BE49-F238E27FC236}">
                  <a16:creationId xmlns:a16="http://schemas.microsoft.com/office/drawing/2014/main" id="{F7CB169D-3E51-6FDD-D418-D29DB50A015B}"/>
                </a:ext>
              </a:extLst>
            </p:cNvPr>
            <p:cNvSpPr/>
            <p:nvPr/>
          </p:nvSpPr>
          <p:spPr>
            <a:xfrm>
              <a:off x="10934701" y="6260306"/>
              <a:ext cx="514350" cy="1541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100" dirty="0"/>
            </a:p>
          </p:txBody>
        </p:sp>
        <p:sp>
          <p:nvSpPr>
            <p:cNvPr id="317" name="TextBox 316">
              <a:extLst>
                <a:ext uri="{FF2B5EF4-FFF2-40B4-BE49-F238E27FC236}">
                  <a16:creationId xmlns:a16="http://schemas.microsoft.com/office/drawing/2014/main" id="{A66BF9D0-90C1-A83C-8472-ED96FC9AA92B}"/>
                </a:ext>
              </a:extLst>
            </p:cNvPr>
            <p:cNvSpPr txBox="1"/>
            <p:nvPr/>
          </p:nvSpPr>
          <p:spPr>
            <a:xfrm>
              <a:off x="10965423" y="6260306"/>
              <a:ext cx="462196" cy="184666"/>
            </a:xfrm>
            <a:prstGeom prst="rect">
              <a:avLst/>
            </a:prstGeom>
            <a:noFill/>
          </p:spPr>
          <p:txBody>
            <a:bodyPr wrap="square" lIns="0" tIns="0" rIns="0" bIns="0" anchor="ctr" anchorCtr="0">
              <a:spAutoFit/>
            </a:bodyPr>
            <a:lstStyle/>
            <a:p>
              <a:pPr algn="ctr"/>
              <a:r>
                <a:rPr lang="pt-BR" sz="1200" b="1" dirty="0">
                  <a:solidFill>
                    <a:srgbClr val="0000FF"/>
                  </a:solidFill>
                  <a:effectLst/>
                  <a:latin typeface="Times New Roman" panose="02020603050405020304" pitchFamily="18" charset="0"/>
                  <a:ea typeface="Times New Roman" panose="02020603050405020304" pitchFamily="18" charset="0"/>
                </a:rPr>
                <a:t>Beta </a:t>
              </a:r>
              <a:r>
                <a:rPr lang="pt-BR" sz="1200" b="1"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endParaRPr lang="LID4096" sz="1200" dirty="0">
                <a:solidFill>
                  <a:srgbClr val="0000FF"/>
                </a:solidFill>
              </a:endParaRPr>
            </a:p>
          </p:txBody>
        </p:sp>
        <p:sp>
          <p:nvSpPr>
            <p:cNvPr id="318" name="TextBox 317">
              <a:extLst>
                <a:ext uri="{FF2B5EF4-FFF2-40B4-BE49-F238E27FC236}">
                  <a16:creationId xmlns:a16="http://schemas.microsoft.com/office/drawing/2014/main" id="{01CAE9C5-53B1-4EFF-8324-04BB08273531}"/>
                </a:ext>
              </a:extLst>
            </p:cNvPr>
            <p:cNvSpPr txBox="1"/>
            <p:nvPr/>
          </p:nvSpPr>
          <p:spPr>
            <a:xfrm>
              <a:off x="9326498" y="6229759"/>
              <a:ext cx="1601882" cy="249684"/>
            </a:xfrm>
            <a:prstGeom prst="rect">
              <a:avLst/>
            </a:prstGeom>
            <a:noFill/>
          </p:spPr>
          <p:txBody>
            <a:bodyPr wrap="square">
              <a:spAutoFit/>
            </a:bodyPr>
            <a:lstStyle/>
            <a:p>
              <a:pPr marL="0" marR="0" algn="ctr">
                <a:lnSpc>
                  <a:spcPct val="107000"/>
                </a:lnSpc>
                <a:spcBef>
                  <a:spcPts val="0"/>
                </a:spcBef>
                <a:spcAft>
                  <a:spcPts val="800"/>
                </a:spcAft>
              </a:pPr>
              <a:r>
                <a:rPr lang="pt-BR" sz="1000" u="sng" kern="100" dirty="0">
                  <a:solidFill>
                    <a:srgbClr val="0000FF"/>
                  </a:solidFill>
                  <a:effectLst/>
                  <a:latin typeface="Lucida Casual"/>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2024 - www.betami.com.br</a:t>
              </a:r>
              <a:endParaRPr lang="pt-BR" sz="1000" kern="100" dirty="0">
                <a:solidFill>
                  <a:srgbClr val="0000FF"/>
                </a:solidFill>
                <a:effectLst/>
                <a:latin typeface="Lucida Casual"/>
                <a:ea typeface="Calibri" panose="020F0502020204030204" pitchFamily="34" charset="0"/>
                <a:cs typeface="Arial" panose="020B0604020202020204" pitchFamily="34" charset="0"/>
              </a:endParaRPr>
            </a:p>
          </p:txBody>
        </p:sp>
      </p:grpSp>
      <p:grpSp>
        <p:nvGrpSpPr>
          <p:cNvPr id="109" name="Group 108">
            <a:extLst>
              <a:ext uri="{FF2B5EF4-FFF2-40B4-BE49-F238E27FC236}">
                <a16:creationId xmlns:a16="http://schemas.microsoft.com/office/drawing/2014/main" id="{50F736BB-A8C7-9FDB-1237-D6D8F54E62F1}"/>
              </a:ext>
            </a:extLst>
          </p:cNvPr>
          <p:cNvGrpSpPr/>
          <p:nvPr/>
        </p:nvGrpSpPr>
        <p:grpSpPr>
          <a:xfrm>
            <a:off x="5823640" y="537774"/>
            <a:ext cx="5876744" cy="5785421"/>
            <a:chOff x="5573493" y="546992"/>
            <a:chExt cx="6286457" cy="5938651"/>
          </a:xfrm>
        </p:grpSpPr>
        <p:grpSp>
          <p:nvGrpSpPr>
            <p:cNvPr id="71" name="Group 70">
              <a:extLst>
                <a:ext uri="{FF2B5EF4-FFF2-40B4-BE49-F238E27FC236}">
                  <a16:creationId xmlns:a16="http://schemas.microsoft.com/office/drawing/2014/main" id="{838BB0AF-A0F3-AA87-931A-0A6D31936289}"/>
                </a:ext>
              </a:extLst>
            </p:cNvPr>
            <p:cNvGrpSpPr/>
            <p:nvPr/>
          </p:nvGrpSpPr>
          <p:grpSpPr>
            <a:xfrm>
              <a:off x="5573493" y="546992"/>
              <a:ext cx="6286457" cy="5938651"/>
              <a:chOff x="4850144" y="455224"/>
              <a:chExt cx="6286457" cy="5938651"/>
            </a:xfrm>
          </p:grpSpPr>
          <p:grpSp>
            <p:nvGrpSpPr>
              <p:cNvPr id="28" name="Group 27">
                <a:extLst>
                  <a:ext uri="{FF2B5EF4-FFF2-40B4-BE49-F238E27FC236}">
                    <a16:creationId xmlns:a16="http://schemas.microsoft.com/office/drawing/2014/main" id="{96ACEB30-CF03-2641-3CC4-AD211E535464}"/>
                  </a:ext>
                </a:extLst>
              </p:cNvPr>
              <p:cNvGrpSpPr>
                <a:grpSpLocks noChangeAspect="1"/>
              </p:cNvGrpSpPr>
              <p:nvPr/>
            </p:nvGrpSpPr>
            <p:grpSpPr>
              <a:xfrm>
                <a:off x="4850144" y="455224"/>
                <a:ext cx="6286457" cy="5938651"/>
                <a:chOff x="1188653" y="-2408614"/>
                <a:chExt cx="21165750" cy="17293432"/>
              </a:xfrm>
            </p:grpSpPr>
            <p:graphicFrame>
              <p:nvGraphicFramePr>
                <p:cNvPr id="29" name="Chart 28">
                  <a:extLst>
                    <a:ext uri="{FF2B5EF4-FFF2-40B4-BE49-F238E27FC236}">
                      <a16:creationId xmlns:a16="http://schemas.microsoft.com/office/drawing/2014/main" id="{A1B5B7C0-8B2B-4346-AD86-222846DCCC76}"/>
                    </a:ext>
                  </a:extLst>
                </p:cNvPr>
                <p:cNvGraphicFramePr>
                  <a:graphicFrameLocks/>
                </p:cNvGraphicFramePr>
                <p:nvPr>
                  <p:extLst>
                    <p:ext uri="{D42A27DB-BD31-4B8C-83A1-F6EECF244321}">
                      <p14:modId xmlns:p14="http://schemas.microsoft.com/office/powerpoint/2010/main" val="976427858"/>
                    </p:ext>
                  </p:extLst>
                </p:nvPr>
              </p:nvGraphicFramePr>
              <p:xfrm>
                <a:off x="1188653" y="-2408614"/>
                <a:ext cx="21161817" cy="60521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29">
                  <a:extLst>
                    <a:ext uri="{FF2B5EF4-FFF2-40B4-BE49-F238E27FC236}">
                      <a16:creationId xmlns:a16="http://schemas.microsoft.com/office/drawing/2014/main" id="{BF47D2AB-E56B-4016-959C-36A6F6521857}"/>
                    </a:ext>
                  </a:extLst>
                </p:cNvPr>
                <p:cNvGraphicFramePr>
                  <a:graphicFrameLocks/>
                </p:cNvGraphicFramePr>
                <p:nvPr>
                  <p:extLst>
                    <p:ext uri="{D42A27DB-BD31-4B8C-83A1-F6EECF244321}">
                      <p14:modId xmlns:p14="http://schemas.microsoft.com/office/powerpoint/2010/main" val="3566759657"/>
                    </p:ext>
                  </p:extLst>
                </p:nvPr>
              </p:nvGraphicFramePr>
              <p:xfrm>
                <a:off x="11919302" y="3663476"/>
                <a:ext cx="10435101" cy="11221342"/>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69" name="Group 68">
                <a:extLst>
                  <a:ext uri="{FF2B5EF4-FFF2-40B4-BE49-F238E27FC236}">
                    <a16:creationId xmlns:a16="http://schemas.microsoft.com/office/drawing/2014/main" id="{4CE0A4EB-1A04-E71C-DF69-6D643EA3414F}"/>
                  </a:ext>
                </a:extLst>
              </p:cNvPr>
              <p:cNvGrpSpPr/>
              <p:nvPr/>
            </p:nvGrpSpPr>
            <p:grpSpPr>
              <a:xfrm>
                <a:off x="4865606" y="2542433"/>
                <a:ext cx="3099338" cy="3848394"/>
                <a:chOff x="4865603" y="2518463"/>
                <a:chExt cx="3083765" cy="3853465"/>
              </a:xfrm>
            </p:grpSpPr>
            <p:pic>
              <p:nvPicPr>
                <p:cNvPr id="39" name="Picture 38">
                  <a:extLst>
                    <a:ext uri="{FF2B5EF4-FFF2-40B4-BE49-F238E27FC236}">
                      <a16:creationId xmlns:a16="http://schemas.microsoft.com/office/drawing/2014/main" id="{9F35E0BE-52FB-7250-C19D-DED37A5264D6}"/>
                    </a:ext>
                  </a:extLst>
                </p:cNvPr>
                <p:cNvPicPr>
                  <a:picLocks noChangeAspect="1"/>
                </p:cNvPicPr>
                <p:nvPr/>
              </p:nvPicPr>
              <p:blipFill>
                <a:blip r:embed="rId6"/>
                <a:stretch>
                  <a:fillRect/>
                </a:stretch>
              </p:blipFill>
              <p:spPr>
                <a:xfrm>
                  <a:off x="4865603" y="2518463"/>
                  <a:ext cx="3083765" cy="3853465"/>
                </a:xfrm>
                <a:prstGeom prst="rect">
                  <a:avLst/>
                </a:prstGeom>
                <a:ln w="6350">
                  <a:solidFill>
                    <a:schemeClr val="tx1"/>
                  </a:solidFill>
                </a:ln>
              </p:spPr>
            </p:pic>
            <p:grpSp>
              <p:nvGrpSpPr>
                <p:cNvPr id="49" name="Group 48">
                  <a:extLst>
                    <a:ext uri="{FF2B5EF4-FFF2-40B4-BE49-F238E27FC236}">
                      <a16:creationId xmlns:a16="http://schemas.microsoft.com/office/drawing/2014/main" id="{B44C2A04-62F1-A217-7A0F-58993C78F662}"/>
                    </a:ext>
                  </a:extLst>
                </p:cNvPr>
                <p:cNvGrpSpPr/>
                <p:nvPr/>
              </p:nvGrpSpPr>
              <p:grpSpPr>
                <a:xfrm>
                  <a:off x="7212386" y="5283292"/>
                  <a:ext cx="702384" cy="1046627"/>
                  <a:chOff x="14235882" y="2498698"/>
                  <a:chExt cx="702384" cy="1046627"/>
                </a:xfrm>
              </p:grpSpPr>
              <p:sp>
                <p:nvSpPr>
                  <p:cNvPr id="51" name="Rectangle 50">
                    <a:extLst>
                      <a:ext uri="{FF2B5EF4-FFF2-40B4-BE49-F238E27FC236}">
                        <a16:creationId xmlns:a16="http://schemas.microsoft.com/office/drawing/2014/main" id="{88FF3C73-C57A-DA9B-8713-D91960DA1D01}"/>
                      </a:ext>
                    </a:extLst>
                  </p:cNvPr>
                  <p:cNvSpPr/>
                  <p:nvPr/>
                </p:nvSpPr>
                <p:spPr>
                  <a:xfrm>
                    <a:off x="14235882" y="2498698"/>
                    <a:ext cx="702384" cy="10466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52" name="TextBox 51">
                    <a:extLst>
                      <a:ext uri="{FF2B5EF4-FFF2-40B4-BE49-F238E27FC236}">
                        <a16:creationId xmlns:a16="http://schemas.microsoft.com/office/drawing/2014/main" id="{24F8B06B-E654-BADC-EDE8-90B6EAEAB2A5}"/>
                      </a:ext>
                    </a:extLst>
                  </p:cNvPr>
                  <p:cNvSpPr txBox="1"/>
                  <p:nvPr/>
                </p:nvSpPr>
                <p:spPr>
                  <a:xfrm>
                    <a:off x="14476892" y="2545093"/>
                    <a:ext cx="442443" cy="977259"/>
                  </a:xfrm>
                  <a:prstGeom prst="rect">
                    <a:avLst/>
                  </a:prstGeom>
                  <a:noFill/>
                </p:spPr>
                <p:txBody>
                  <a:bodyPr wrap="square" lIns="0" tIns="0" rIns="0" bIns="0" rtlCol="0" anchor="ctr" anchorCtr="0">
                    <a:spAutoFit/>
                  </a:bodyPr>
                  <a:lstStyle/>
                  <a:p>
                    <a:pPr algn="ctr"/>
                    <a:r>
                      <a:rPr lang="pt-BR" sz="1100" dirty="0">
                        <a:latin typeface="+mj-lt"/>
                      </a:rPr>
                      <a:t>1.200</a:t>
                    </a:r>
                  </a:p>
                  <a:p>
                    <a:pPr algn="ctr">
                      <a:lnSpc>
                        <a:spcPts val="1600"/>
                      </a:lnSpc>
                    </a:pPr>
                    <a:r>
                      <a:rPr lang="pt-BR" sz="1100" dirty="0">
                        <a:latin typeface="+mj-lt"/>
                      </a:rPr>
                      <a:t>1.120</a:t>
                    </a:r>
                  </a:p>
                  <a:p>
                    <a:pPr algn="ctr">
                      <a:lnSpc>
                        <a:spcPts val="1600"/>
                      </a:lnSpc>
                    </a:pPr>
                    <a:r>
                      <a:rPr lang="pt-BR" sz="1100" dirty="0">
                        <a:latin typeface="+mj-lt"/>
                      </a:rPr>
                      <a:t>1.045</a:t>
                    </a:r>
                  </a:p>
                  <a:p>
                    <a:pPr algn="ctr">
                      <a:lnSpc>
                        <a:spcPts val="1600"/>
                      </a:lnSpc>
                    </a:pPr>
                    <a:r>
                      <a:rPr lang="pt-BR" sz="400" dirty="0">
                        <a:latin typeface="+mj-lt"/>
                      </a:rPr>
                      <a:t> </a:t>
                    </a:r>
                    <a:r>
                      <a:rPr lang="pt-BR" sz="1100" dirty="0">
                        <a:latin typeface="+mj-lt"/>
                      </a:rPr>
                      <a:t>970</a:t>
                    </a:r>
                  </a:p>
                  <a:p>
                    <a:pPr algn="ctr">
                      <a:lnSpc>
                        <a:spcPts val="1600"/>
                      </a:lnSpc>
                    </a:pPr>
                    <a:r>
                      <a:rPr lang="pt-BR" sz="1100" dirty="0">
                        <a:latin typeface="+mj-lt"/>
                      </a:rPr>
                      <a:t>890 m</a:t>
                    </a:r>
                    <a:endParaRPr lang="LID4096" sz="1100" dirty="0">
                      <a:latin typeface="+mj-lt"/>
                    </a:endParaRPr>
                  </a:p>
                </p:txBody>
              </p:sp>
            </p:grpSp>
            <p:grpSp>
              <p:nvGrpSpPr>
                <p:cNvPr id="57" name="Group 56">
                  <a:extLst>
                    <a:ext uri="{FF2B5EF4-FFF2-40B4-BE49-F238E27FC236}">
                      <a16:creationId xmlns:a16="http://schemas.microsoft.com/office/drawing/2014/main" id="{323D85DD-D84C-26D1-1F99-2F6B007849DF}"/>
                    </a:ext>
                  </a:extLst>
                </p:cNvPr>
                <p:cNvGrpSpPr>
                  <a:grpSpLocks noChangeAspect="1"/>
                </p:cNvGrpSpPr>
                <p:nvPr/>
              </p:nvGrpSpPr>
              <p:grpSpPr>
                <a:xfrm>
                  <a:off x="5961441" y="4413737"/>
                  <a:ext cx="584640" cy="1361991"/>
                  <a:chOff x="3708673" y="1818273"/>
                  <a:chExt cx="277899" cy="647400"/>
                </a:xfrm>
              </p:grpSpPr>
              <p:cxnSp>
                <p:nvCxnSpPr>
                  <p:cNvPr id="54" name="Straight Connector 53">
                    <a:extLst>
                      <a:ext uri="{FF2B5EF4-FFF2-40B4-BE49-F238E27FC236}">
                        <a16:creationId xmlns:a16="http://schemas.microsoft.com/office/drawing/2014/main" id="{A3C1E86E-2F4C-8AC1-0F9F-5C6194B6E4E0}"/>
                      </a:ext>
                    </a:extLst>
                  </p:cNvPr>
                  <p:cNvCxnSpPr>
                    <a:cxnSpLocks/>
                  </p:cNvCxnSpPr>
                  <p:nvPr/>
                </p:nvCxnSpPr>
                <p:spPr>
                  <a:xfrm>
                    <a:off x="3708673" y="2008924"/>
                    <a:ext cx="277899" cy="293888"/>
                  </a:xfrm>
                  <a:prstGeom prst="line">
                    <a:avLst/>
                  </a:prstGeom>
                  <a:ln w="12700">
                    <a:solidFill>
                      <a:srgbClr val="FF0000">
                        <a:alpha val="80000"/>
                      </a:srgb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5CCF6D-44EF-B383-BDC6-CE786816D9E0}"/>
                      </a:ext>
                    </a:extLst>
                  </p:cNvPr>
                  <p:cNvCxnSpPr>
                    <a:cxnSpLocks/>
                  </p:cNvCxnSpPr>
                  <p:nvPr/>
                </p:nvCxnSpPr>
                <p:spPr>
                  <a:xfrm flipH="1">
                    <a:off x="3812916" y="1818273"/>
                    <a:ext cx="107522" cy="647400"/>
                  </a:xfrm>
                  <a:prstGeom prst="line">
                    <a:avLst/>
                  </a:prstGeom>
                  <a:ln w="12700">
                    <a:solidFill>
                      <a:srgbClr val="FF0000">
                        <a:alpha val="80000"/>
                      </a:srgb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DEB29C4-F985-5ED8-3D89-45E3C09CF338}"/>
                    </a:ext>
                  </a:extLst>
                </p:cNvPr>
                <p:cNvGrpSpPr>
                  <a:grpSpLocks noChangeAspect="1"/>
                </p:cNvGrpSpPr>
                <p:nvPr/>
              </p:nvGrpSpPr>
              <p:grpSpPr>
                <a:xfrm>
                  <a:off x="6099985" y="4971582"/>
                  <a:ext cx="367618" cy="352591"/>
                  <a:chOff x="5678415" y="5154361"/>
                  <a:chExt cx="726196" cy="696511"/>
                </a:xfrm>
              </p:grpSpPr>
              <p:cxnSp>
                <p:nvCxnSpPr>
                  <p:cNvPr id="62" name="Straight Connector 61">
                    <a:extLst>
                      <a:ext uri="{FF2B5EF4-FFF2-40B4-BE49-F238E27FC236}">
                        <a16:creationId xmlns:a16="http://schemas.microsoft.com/office/drawing/2014/main" id="{5B7E1276-FCE3-68AC-98D0-3B6D4EB39704}"/>
                      </a:ext>
                    </a:extLst>
                  </p:cNvPr>
                  <p:cNvCxnSpPr>
                    <a:cxnSpLocks noChangeAspect="1"/>
                  </p:cNvCxnSpPr>
                  <p:nvPr/>
                </p:nvCxnSpPr>
                <p:spPr>
                  <a:xfrm flipH="1">
                    <a:off x="5678415" y="5154361"/>
                    <a:ext cx="726196" cy="696511"/>
                  </a:xfrm>
                  <a:prstGeom prst="line">
                    <a:avLst/>
                  </a:prstGeom>
                  <a:ln w="12700">
                    <a:solidFill>
                      <a:srgbClr val="0000FF">
                        <a:alpha val="80000"/>
                      </a:srgb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1DAE2A3-D6AB-6D5F-B460-A06B04DF397B}"/>
                      </a:ext>
                    </a:extLst>
                  </p:cNvPr>
                  <p:cNvCxnSpPr>
                    <a:cxnSpLocks noChangeAspect="1"/>
                  </p:cNvCxnSpPr>
                  <p:nvPr/>
                </p:nvCxnSpPr>
                <p:spPr>
                  <a:xfrm>
                    <a:off x="5688541" y="5453145"/>
                    <a:ext cx="643394" cy="98944"/>
                  </a:xfrm>
                  <a:prstGeom prst="line">
                    <a:avLst/>
                  </a:prstGeom>
                  <a:ln w="12700">
                    <a:solidFill>
                      <a:srgbClr val="0000FF">
                        <a:alpha val="80000"/>
                      </a:srgb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grpSp>
        </p:grpSp>
        <p:pic>
          <p:nvPicPr>
            <p:cNvPr id="107" name="Picture 106">
              <a:extLst>
                <a:ext uri="{FF2B5EF4-FFF2-40B4-BE49-F238E27FC236}">
                  <a16:creationId xmlns:a16="http://schemas.microsoft.com/office/drawing/2014/main" id="{7F01AFC8-3C8A-ADFC-19DD-17B49E02F779}"/>
                </a:ext>
              </a:extLst>
            </p:cNvPr>
            <p:cNvPicPr>
              <a:picLocks noChangeAspect="1"/>
            </p:cNvPicPr>
            <p:nvPr/>
          </p:nvPicPr>
          <p:blipFill rotWithShape="1">
            <a:blip r:embed="rId7"/>
            <a:srcRect l="6752" t="1752" r="72504" b="5730"/>
            <a:stretch/>
          </p:blipFill>
          <p:spPr>
            <a:xfrm>
              <a:off x="8007743" y="5435584"/>
              <a:ext cx="156846" cy="966547"/>
            </a:xfrm>
            <a:prstGeom prst="rect">
              <a:avLst/>
            </a:prstGeom>
          </p:spPr>
        </p:pic>
      </p:grpSp>
      <p:grpSp>
        <p:nvGrpSpPr>
          <p:cNvPr id="168" name="Group 167">
            <a:extLst>
              <a:ext uri="{FF2B5EF4-FFF2-40B4-BE49-F238E27FC236}">
                <a16:creationId xmlns:a16="http://schemas.microsoft.com/office/drawing/2014/main" id="{209FB1D9-437F-10B9-564E-0FB0CE6B721C}"/>
              </a:ext>
            </a:extLst>
          </p:cNvPr>
          <p:cNvGrpSpPr>
            <a:grpSpLocks noChangeAspect="1"/>
          </p:cNvGrpSpPr>
          <p:nvPr/>
        </p:nvGrpSpPr>
        <p:grpSpPr>
          <a:xfrm>
            <a:off x="384091" y="4396515"/>
            <a:ext cx="2120013" cy="1933755"/>
            <a:chOff x="1143248" y="3506371"/>
            <a:chExt cx="2314327" cy="2110997"/>
          </a:xfrm>
        </p:grpSpPr>
        <p:pic>
          <p:nvPicPr>
            <p:cNvPr id="142" name="Picture 141">
              <a:extLst>
                <a:ext uri="{FF2B5EF4-FFF2-40B4-BE49-F238E27FC236}">
                  <a16:creationId xmlns:a16="http://schemas.microsoft.com/office/drawing/2014/main" id="{0BA77583-1FF5-B863-7656-FBC200D5171D}"/>
                </a:ext>
              </a:extLst>
            </p:cNvPr>
            <p:cNvPicPr>
              <a:picLocks noChangeAspect="1"/>
            </p:cNvPicPr>
            <p:nvPr/>
          </p:nvPicPr>
          <p:blipFill rotWithShape="1">
            <a:blip r:embed="rId8">
              <a:lum bright="40000" contrast="-40000"/>
            </a:blip>
            <a:srcRect l="1707" t="1449" r="21838" b="1377"/>
            <a:stretch/>
          </p:blipFill>
          <p:spPr>
            <a:xfrm>
              <a:off x="1143248" y="3506371"/>
              <a:ext cx="2314327" cy="2110997"/>
            </a:xfrm>
            <a:prstGeom prst="rect">
              <a:avLst/>
            </a:prstGeom>
            <a:ln w="3175">
              <a:solidFill>
                <a:schemeClr val="tx1"/>
              </a:solidFill>
            </a:ln>
          </p:spPr>
        </p:pic>
        <p:sp>
          <p:nvSpPr>
            <p:cNvPr id="130" name="Oval 129">
              <a:extLst>
                <a:ext uri="{FF2B5EF4-FFF2-40B4-BE49-F238E27FC236}">
                  <a16:creationId xmlns:a16="http://schemas.microsoft.com/office/drawing/2014/main" id="{159BD87E-E5E3-5390-0D08-4EE30E625D21}"/>
                </a:ext>
              </a:extLst>
            </p:cNvPr>
            <p:cNvSpPr/>
            <p:nvPr/>
          </p:nvSpPr>
          <p:spPr>
            <a:xfrm>
              <a:off x="1184140" y="4398395"/>
              <a:ext cx="457200" cy="4572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3" name="Oval 132">
              <a:extLst>
                <a:ext uri="{FF2B5EF4-FFF2-40B4-BE49-F238E27FC236}">
                  <a16:creationId xmlns:a16="http://schemas.microsoft.com/office/drawing/2014/main" id="{53E78DFB-2DEE-B67F-6FCD-246413F91C02}"/>
                </a:ext>
              </a:extLst>
            </p:cNvPr>
            <p:cNvSpPr/>
            <p:nvPr/>
          </p:nvSpPr>
          <p:spPr>
            <a:xfrm>
              <a:off x="1184140" y="4223690"/>
              <a:ext cx="791328" cy="80661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4" name="Oval 133">
              <a:extLst>
                <a:ext uri="{FF2B5EF4-FFF2-40B4-BE49-F238E27FC236}">
                  <a16:creationId xmlns:a16="http://schemas.microsoft.com/office/drawing/2014/main" id="{1FE5C8AC-1637-B5AC-FCDD-051E73D80861}"/>
                </a:ext>
              </a:extLst>
            </p:cNvPr>
            <p:cNvSpPr/>
            <p:nvPr/>
          </p:nvSpPr>
          <p:spPr>
            <a:xfrm>
              <a:off x="1184140" y="4536649"/>
              <a:ext cx="228600" cy="228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5" name="Oval 134">
              <a:extLst>
                <a:ext uri="{FF2B5EF4-FFF2-40B4-BE49-F238E27FC236}">
                  <a16:creationId xmlns:a16="http://schemas.microsoft.com/office/drawing/2014/main" id="{EA568A70-21A1-37BD-DFD4-8DDC62C690B0}"/>
                </a:ext>
              </a:extLst>
            </p:cNvPr>
            <p:cNvSpPr>
              <a:spLocks noChangeAspect="1"/>
            </p:cNvSpPr>
            <p:nvPr/>
          </p:nvSpPr>
          <p:spPr>
            <a:xfrm>
              <a:off x="1186074" y="3703582"/>
              <a:ext cx="1787116" cy="17871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65" name="Group 164">
              <a:extLst>
                <a:ext uri="{FF2B5EF4-FFF2-40B4-BE49-F238E27FC236}">
                  <a16:creationId xmlns:a16="http://schemas.microsoft.com/office/drawing/2014/main" id="{31A14F98-1075-CAA7-20B5-8759E4D498E3}"/>
                </a:ext>
              </a:extLst>
            </p:cNvPr>
            <p:cNvGrpSpPr>
              <a:grpSpLocks noChangeAspect="1"/>
            </p:cNvGrpSpPr>
            <p:nvPr/>
          </p:nvGrpSpPr>
          <p:grpSpPr>
            <a:xfrm>
              <a:off x="2101391" y="3926734"/>
              <a:ext cx="1100814" cy="1219830"/>
              <a:chOff x="2146251" y="4195159"/>
              <a:chExt cx="1083129" cy="1200233"/>
            </a:xfrm>
          </p:grpSpPr>
          <p:cxnSp>
            <p:nvCxnSpPr>
              <p:cNvPr id="144" name="Straight Connector 143">
                <a:extLst>
                  <a:ext uri="{FF2B5EF4-FFF2-40B4-BE49-F238E27FC236}">
                    <a16:creationId xmlns:a16="http://schemas.microsoft.com/office/drawing/2014/main" id="{81E60684-CE6C-7CE7-52D5-7D14CE1FA38B}"/>
                  </a:ext>
                </a:extLst>
              </p:cNvPr>
              <p:cNvCxnSpPr>
                <a:cxnSpLocks/>
              </p:cNvCxnSpPr>
              <p:nvPr/>
            </p:nvCxnSpPr>
            <p:spPr>
              <a:xfrm>
                <a:off x="2207211" y="4275039"/>
                <a:ext cx="212139" cy="1120353"/>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1C26330-F3FA-4A37-CCCA-E52DA0EAA929}"/>
                  </a:ext>
                </a:extLst>
              </p:cNvPr>
              <p:cNvCxnSpPr>
                <a:cxnSpLocks/>
              </p:cNvCxnSpPr>
              <p:nvPr/>
            </p:nvCxnSpPr>
            <p:spPr>
              <a:xfrm>
                <a:off x="2524178" y="4223690"/>
                <a:ext cx="34415" cy="106147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F186F97-EB93-53E2-3549-3CFFA8F6A195}"/>
                  </a:ext>
                </a:extLst>
              </p:cNvPr>
              <p:cNvCxnSpPr>
                <a:cxnSpLocks/>
              </p:cNvCxnSpPr>
              <p:nvPr/>
            </p:nvCxnSpPr>
            <p:spPr>
              <a:xfrm flipH="1">
                <a:off x="2146251" y="4237879"/>
                <a:ext cx="1082396" cy="29877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C44C89E-3AC8-9AD8-21E9-17A401078FF7}"/>
                  </a:ext>
                </a:extLst>
              </p:cNvPr>
              <p:cNvCxnSpPr>
                <a:cxnSpLocks/>
              </p:cNvCxnSpPr>
              <p:nvPr/>
            </p:nvCxnSpPr>
            <p:spPr>
              <a:xfrm flipH="1">
                <a:off x="2411656" y="4524826"/>
                <a:ext cx="817724" cy="86450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E6E889C-6C64-55EE-DF39-AAD76D872506}"/>
                  </a:ext>
                </a:extLst>
              </p:cNvPr>
              <p:cNvCxnSpPr>
                <a:cxnSpLocks/>
              </p:cNvCxnSpPr>
              <p:nvPr/>
            </p:nvCxnSpPr>
            <p:spPr>
              <a:xfrm>
                <a:off x="2480310" y="4927542"/>
                <a:ext cx="486654" cy="467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BAEA7E8-7D09-2969-259B-5D236F8C2D26}"/>
                  </a:ext>
                </a:extLst>
              </p:cNvPr>
              <p:cNvCxnSpPr>
                <a:cxnSpLocks/>
              </p:cNvCxnSpPr>
              <p:nvPr/>
            </p:nvCxnSpPr>
            <p:spPr>
              <a:xfrm>
                <a:off x="2720018" y="4195159"/>
                <a:ext cx="402256" cy="1064645"/>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grpSp>
      <p:pic>
        <p:nvPicPr>
          <p:cNvPr id="169" name="Picture 168">
            <a:extLst>
              <a:ext uri="{FF2B5EF4-FFF2-40B4-BE49-F238E27FC236}">
                <a16:creationId xmlns:a16="http://schemas.microsoft.com/office/drawing/2014/main" id="{B6A7D063-5F39-E7EA-68D3-AA683D92DFDE}"/>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4090" y="1909319"/>
            <a:ext cx="5184165" cy="2402898"/>
          </a:xfrm>
          <a:prstGeom prst="rect">
            <a:avLst/>
          </a:prstGeom>
        </p:spPr>
      </p:pic>
      <p:pic>
        <p:nvPicPr>
          <p:cNvPr id="170" name="Picture 169">
            <a:extLst>
              <a:ext uri="{FF2B5EF4-FFF2-40B4-BE49-F238E27FC236}">
                <a16:creationId xmlns:a16="http://schemas.microsoft.com/office/drawing/2014/main" id="{D6725F7C-50CB-A07E-1D6E-A5A44C524062}"/>
              </a:ext>
            </a:extLst>
          </p:cNvPr>
          <p:cNvPicPr>
            <a:picLocks noChangeAspect="1"/>
          </p:cNvPicPr>
          <p:nvPr/>
        </p:nvPicPr>
        <p:blipFill rotWithShape="1">
          <a:blip r:embed="rId10"/>
          <a:srcRect l="-1329" r="68" b="4957"/>
          <a:stretch/>
        </p:blipFill>
        <p:spPr>
          <a:xfrm>
            <a:off x="2633952" y="4396560"/>
            <a:ext cx="2841934" cy="1923663"/>
          </a:xfrm>
          <a:prstGeom prst="rect">
            <a:avLst/>
          </a:prstGeom>
          <a:ln>
            <a:solidFill>
              <a:schemeClr val="tx1"/>
            </a:solidFill>
          </a:ln>
        </p:spPr>
      </p:pic>
      <p:grpSp>
        <p:nvGrpSpPr>
          <p:cNvPr id="182" name="Group 181">
            <a:extLst>
              <a:ext uri="{FF2B5EF4-FFF2-40B4-BE49-F238E27FC236}">
                <a16:creationId xmlns:a16="http://schemas.microsoft.com/office/drawing/2014/main" id="{D76A7C0C-1DC9-4989-BF30-08605125424C}"/>
              </a:ext>
            </a:extLst>
          </p:cNvPr>
          <p:cNvGrpSpPr/>
          <p:nvPr/>
        </p:nvGrpSpPr>
        <p:grpSpPr>
          <a:xfrm>
            <a:off x="5885865" y="5996725"/>
            <a:ext cx="1073316" cy="262383"/>
            <a:chOff x="5797474" y="5979731"/>
            <a:chExt cx="1086525" cy="262383"/>
          </a:xfrm>
        </p:grpSpPr>
        <p:sp>
          <p:nvSpPr>
            <p:cNvPr id="179" name="Rectangle 178">
              <a:extLst>
                <a:ext uri="{FF2B5EF4-FFF2-40B4-BE49-F238E27FC236}">
                  <a16:creationId xmlns:a16="http://schemas.microsoft.com/office/drawing/2014/main" id="{BE119FEC-B971-D071-75FF-F554F6E1474F}"/>
                </a:ext>
              </a:extLst>
            </p:cNvPr>
            <p:cNvSpPr/>
            <p:nvPr/>
          </p:nvSpPr>
          <p:spPr>
            <a:xfrm>
              <a:off x="5817750" y="6181874"/>
              <a:ext cx="833438" cy="60240"/>
            </a:xfrm>
            <a:prstGeom prst="rect">
              <a:avLst/>
            </a:prstGeom>
            <a:solidFill>
              <a:srgbClr val="FF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2000"/>
            </a:p>
          </p:txBody>
        </p:sp>
        <p:sp>
          <p:nvSpPr>
            <p:cNvPr id="180" name="Rectangle 179">
              <a:extLst>
                <a:ext uri="{FF2B5EF4-FFF2-40B4-BE49-F238E27FC236}">
                  <a16:creationId xmlns:a16="http://schemas.microsoft.com/office/drawing/2014/main" id="{7C288270-F756-1595-E80F-42C390914625}"/>
                </a:ext>
              </a:extLst>
            </p:cNvPr>
            <p:cNvSpPr/>
            <p:nvPr/>
          </p:nvSpPr>
          <p:spPr>
            <a:xfrm>
              <a:off x="5820131" y="6181874"/>
              <a:ext cx="414338" cy="6024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2000"/>
            </a:p>
          </p:txBody>
        </p:sp>
        <p:sp>
          <p:nvSpPr>
            <p:cNvPr id="181" name="TextBox 180">
              <a:extLst>
                <a:ext uri="{FF2B5EF4-FFF2-40B4-BE49-F238E27FC236}">
                  <a16:creationId xmlns:a16="http://schemas.microsoft.com/office/drawing/2014/main" id="{75FC1734-618C-E9D8-531F-A874BC872A3F}"/>
                </a:ext>
              </a:extLst>
            </p:cNvPr>
            <p:cNvSpPr txBox="1"/>
            <p:nvPr/>
          </p:nvSpPr>
          <p:spPr>
            <a:xfrm>
              <a:off x="5797474" y="5979731"/>
              <a:ext cx="1086525" cy="181512"/>
            </a:xfrm>
            <a:prstGeom prst="rect">
              <a:avLst/>
            </a:prstGeom>
            <a:noFill/>
          </p:spPr>
          <p:txBody>
            <a:bodyPr wrap="square" lIns="0" tIns="0" rIns="0" bIns="0" anchor="ctr" anchorCtr="0">
              <a:noAutofit/>
            </a:bodyPr>
            <a:lstStyle/>
            <a:p>
              <a:r>
                <a:rPr lang="pt-BR" sz="1050" b="1" dirty="0">
                  <a:latin typeface="Segoe UI" panose="020B0502040204020203" pitchFamily="34" charset="0"/>
                </a:rPr>
                <a:t>0       2,5    5 km</a:t>
              </a:r>
              <a:endParaRPr lang="LID4096" sz="1050" b="1" dirty="0"/>
            </a:p>
          </p:txBody>
        </p:sp>
      </p:grpSp>
      <p:sp>
        <p:nvSpPr>
          <p:cNvPr id="186" name="TextBox 185">
            <a:extLst>
              <a:ext uri="{FF2B5EF4-FFF2-40B4-BE49-F238E27FC236}">
                <a16:creationId xmlns:a16="http://schemas.microsoft.com/office/drawing/2014/main" id="{F75C52E2-1A6C-0D48-7965-086313BD7922}"/>
              </a:ext>
            </a:extLst>
          </p:cNvPr>
          <p:cNvSpPr txBox="1"/>
          <p:nvPr/>
        </p:nvSpPr>
        <p:spPr>
          <a:xfrm>
            <a:off x="1798241" y="3793219"/>
            <a:ext cx="3677645" cy="390876"/>
          </a:xfrm>
          <a:prstGeom prst="rect">
            <a:avLst/>
          </a:prstGeom>
          <a:noFill/>
        </p:spPr>
        <p:txBody>
          <a:bodyPr wrap="square">
            <a:spAutoFit/>
          </a:bodyPr>
          <a:lstStyle>
            <a:defPPr>
              <a:defRPr lang="LID4096"/>
            </a:defPPr>
            <a:lvl1pPr>
              <a:lnSpc>
                <a:spcPts val="2500"/>
              </a:lnSpc>
              <a:defRPr sz="2100" b="0">
                <a:latin typeface="Segoe UI "/>
                <a:cs typeface="Segoe UI Semibold" panose="020B0702040204020203" pitchFamily="34" charset="0"/>
              </a:defRPr>
            </a:lvl1pPr>
          </a:lstStyle>
          <a:p>
            <a:pPr algn="ctr"/>
            <a:r>
              <a:rPr lang="pt-PT" sz="2000" b="1" dirty="0"/>
              <a:t>Meio Poroso Equivalente</a:t>
            </a:r>
            <a:endParaRPr lang="LID4096" sz="2000" b="1" dirty="0"/>
          </a:p>
        </p:txBody>
      </p:sp>
      <p:sp>
        <p:nvSpPr>
          <p:cNvPr id="199" name="Arrow: Down 198">
            <a:extLst>
              <a:ext uri="{FF2B5EF4-FFF2-40B4-BE49-F238E27FC236}">
                <a16:creationId xmlns:a16="http://schemas.microsoft.com/office/drawing/2014/main" id="{E51A45CF-9998-9935-31A1-5ABEBBE98803}"/>
              </a:ext>
            </a:extLst>
          </p:cNvPr>
          <p:cNvSpPr/>
          <p:nvPr/>
        </p:nvSpPr>
        <p:spPr>
          <a:xfrm rot="16200000">
            <a:off x="2665193" y="5253585"/>
            <a:ext cx="223333" cy="134644"/>
          </a:xfrm>
          <a:prstGeom prst="downArrow">
            <a:avLst/>
          </a:prstGeom>
          <a:solidFill>
            <a:srgbClr val="00B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rgbClr val="FF0000"/>
              </a:solidFill>
            </a:endParaRPr>
          </a:p>
        </p:txBody>
      </p:sp>
      <p:sp>
        <p:nvSpPr>
          <p:cNvPr id="200" name="Arrow: Down 199">
            <a:extLst>
              <a:ext uri="{FF2B5EF4-FFF2-40B4-BE49-F238E27FC236}">
                <a16:creationId xmlns:a16="http://schemas.microsoft.com/office/drawing/2014/main" id="{AA23C5FF-FB52-FA93-37B5-7917650E4C4A}"/>
              </a:ext>
            </a:extLst>
          </p:cNvPr>
          <p:cNvSpPr/>
          <p:nvPr/>
        </p:nvSpPr>
        <p:spPr>
          <a:xfrm rot="16200000" flipV="1">
            <a:off x="5244707" y="5705615"/>
            <a:ext cx="223333" cy="152736"/>
          </a:xfrm>
          <a:prstGeom prst="downArrow">
            <a:avLst/>
          </a:prstGeom>
          <a:solidFill>
            <a:srgbClr val="00B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rgbClr val="FF0000"/>
              </a:solidFill>
            </a:endParaRPr>
          </a:p>
        </p:txBody>
      </p:sp>
      <p:sp>
        <p:nvSpPr>
          <p:cNvPr id="209" name="TextBox 208">
            <a:extLst>
              <a:ext uri="{FF2B5EF4-FFF2-40B4-BE49-F238E27FC236}">
                <a16:creationId xmlns:a16="http://schemas.microsoft.com/office/drawing/2014/main" id="{948929D5-3233-CFD6-1571-2E739A8059CF}"/>
              </a:ext>
            </a:extLst>
          </p:cNvPr>
          <p:cNvSpPr txBox="1"/>
          <p:nvPr/>
        </p:nvSpPr>
        <p:spPr>
          <a:xfrm>
            <a:off x="6153730" y="578645"/>
            <a:ext cx="5526075" cy="310160"/>
          </a:xfrm>
          <a:prstGeom prst="rect">
            <a:avLst/>
          </a:prstGeom>
          <a:noFill/>
        </p:spPr>
        <p:txBody>
          <a:bodyPr wrap="square" lIns="0" tIns="0" rIns="0" bIns="0" anchor="ctr" anchorCtr="0">
            <a:noAutofit/>
          </a:bodyPr>
          <a:lstStyle>
            <a:defPPr>
              <a:defRPr lang="LID4096"/>
            </a:defPPr>
            <a:lvl1pPr>
              <a:lnSpc>
                <a:spcPts val="1600"/>
              </a:lnSpc>
              <a:defRPr b="0">
                <a:latin typeface="Segoe UI "/>
                <a:cs typeface="Segoe UI Semibold" panose="020B0702040204020203" pitchFamily="34" charset="0"/>
              </a:defRPr>
            </a:lvl1pPr>
          </a:lstStyle>
          <a:p>
            <a:pPr>
              <a:lnSpc>
                <a:spcPts val="2100"/>
              </a:lnSpc>
            </a:pPr>
            <a:r>
              <a:rPr lang="pt-BR" sz="1600" b="1" dirty="0">
                <a:solidFill>
                  <a:srgbClr val="00B050"/>
                </a:solidFill>
              </a:rPr>
              <a:t>Projeções GHB, </a:t>
            </a:r>
            <a:r>
              <a:rPr lang="pt-BR" sz="1600" b="1" dirty="0"/>
              <a:t>C</a:t>
            </a:r>
            <a:r>
              <a:rPr lang="pt-BR" sz="1400" b="1" dirty="0"/>
              <a:t>arga Hidráulica fixa, </a:t>
            </a:r>
            <a:r>
              <a:rPr lang="pt-BR" sz="1400" dirty="0"/>
              <a:t>mediada por condutâncias</a:t>
            </a:r>
            <a:endParaRPr lang="pt-BR" sz="1600" dirty="0"/>
          </a:p>
        </p:txBody>
      </p:sp>
      <p:pic>
        <p:nvPicPr>
          <p:cNvPr id="212" name="Picture 211">
            <a:extLst>
              <a:ext uri="{FF2B5EF4-FFF2-40B4-BE49-F238E27FC236}">
                <a16:creationId xmlns:a16="http://schemas.microsoft.com/office/drawing/2014/main" id="{0A34EDC2-FEC9-C272-5060-F674DBF8D9EB}"/>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5906848" y="642466"/>
            <a:ext cx="177478" cy="173736"/>
          </a:xfrm>
          <a:prstGeom prst="rect">
            <a:avLst/>
          </a:prstGeom>
        </p:spPr>
      </p:pic>
      <p:sp>
        <p:nvSpPr>
          <p:cNvPr id="215" name="TextBox 214">
            <a:extLst>
              <a:ext uri="{FF2B5EF4-FFF2-40B4-BE49-F238E27FC236}">
                <a16:creationId xmlns:a16="http://schemas.microsoft.com/office/drawing/2014/main" id="{B5B0D870-E1A3-2FD3-1CDB-750A3BC269C3}"/>
              </a:ext>
            </a:extLst>
          </p:cNvPr>
          <p:cNvSpPr txBox="1"/>
          <p:nvPr/>
        </p:nvSpPr>
        <p:spPr>
          <a:xfrm>
            <a:off x="996624" y="2015007"/>
            <a:ext cx="1403565" cy="276999"/>
          </a:xfrm>
          <a:prstGeom prst="rect">
            <a:avLst/>
          </a:prstGeom>
          <a:noFill/>
        </p:spPr>
        <p:txBody>
          <a:bodyPr wrap="square" lIns="91440" tIns="0" rIns="0" bIns="0" rtlCol="0" anchor="ctr" anchorCtr="0">
            <a:spAutoFit/>
          </a:bodyPr>
          <a:lstStyle/>
          <a:p>
            <a:r>
              <a:rPr lang="pt-BR" b="1" dirty="0"/>
              <a:t>Caxambu 3D</a:t>
            </a:r>
            <a:endParaRPr lang="LID4096" sz="1100" b="1" dirty="0"/>
          </a:p>
        </p:txBody>
      </p:sp>
      <p:sp>
        <p:nvSpPr>
          <p:cNvPr id="227" name="TextBox 226">
            <a:extLst>
              <a:ext uri="{FF2B5EF4-FFF2-40B4-BE49-F238E27FC236}">
                <a16:creationId xmlns:a16="http://schemas.microsoft.com/office/drawing/2014/main" id="{7158C4AC-7B2E-9852-8FD3-61E26039B523}"/>
              </a:ext>
            </a:extLst>
          </p:cNvPr>
          <p:cNvSpPr txBox="1"/>
          <p:nvPr/>
        </p:nvSpPr>
        <p:spPr>
          <a:xfrm rot="19183112">
            <a:off x="5725292" y="3102113"/>
            <a:ext cx="1019610" cy="276999"/>
          </a:xfrm>
          <a:prstGeom prst="rect">
            <a:avLst/>
          </a:prstGeom>
          <a:noFill/>
        </p:spPr>
        <p:txBody>
          <a:bodyPr wrap="square" lIns="91440" tIns="0" rIns="0" bIns="0" rtlCol="0" anchor="ctr" anchorCtr="0">
            <a:spAutoFit/>
          </a:bodyPr>
          <a:lstStyle/>
          <a:p>
            <a:r>
              <a:rPr lang="pt-BR" b="1" dirty="0"/>
              <a:t>Caxambu</a:t>
            </a:r>
            <a:endParaRPr lang="LID4096" sz="1100" b="1" dirty="0"/>
          </a:p>
        </p:txBody>
      </p:sp>
      <p:sp>
        <p:nvSpPr>
          <p:cNvPr id="228" name="TextBox 227">
            <a:extLst>
              <a:ext uri="{FF2B5EF4-FFF2-40B4-BE49-F238E27FC236}">
                <a16:creationId xmlns:a16="http://schemas.microsoft.com/office/drawing/2014/main" id="{F2646E43-4AD6-59B6-7832-D69FA0924648}"/>
              </a:ext>
            </a:extLst>
          </p:cNvPr>
          <p:cNvSpPr txBox="1"/>
          <p:nvPr/>
        </p:nvSpPr>
        <p:spPr>
          <a:xfrm>
            <a:off x="1881352" y="6025395"/>
            <a:ext cx="579412" cy="261782"/>
          </a:xfrm>
          <a:prstGeom prst="rect">
            <a:avLst/>
          </a:prstGeom>
          <a:solidFill>
            <a:schemeClr val="bg1"/>
          </a:solidFill>
        </p:spPr>
        <p:txBody>
          <a:bodyPr wrap="none" lIns="0" tIns="0" rIns="0" bIns="0" anchor="ctr" anchorCtr="0">
            <a:noAutofit/>
          </a:bodyPr>
          <a:lstStyle>
            <a:defPPr>
              <a:defRPr lang="LID4096"/>
            </a:defPPr>
            <a:lvl1pPr>
              <a:lnSpc>
                <a:spcPts val="2500"/>
              </a:lnSpc>
              <a:defRPr sz="2100" b="0">
                <a:latin typeface="Segoe UI "/>
                <a:cs typeface="Segoe UI Semibold" panose="020B0702040204020203" pitchFamily="34" charset="0"/>
              </a:defRPr>
            </a:lvl1pPr>
          </a:lstStyle>
          <a:p>
            <a:pPr algn="ctr"/>
            <a:r>
              <a:rPr lang="pt-PT" sz="1800" b="1" dirty="0"/>
              <a:t>MPE</a:t>
            </a:r>
            <a:endParaRPr lang="LID4096" sz="1800" b="1" dirty="0"/>
          </a:p>
        </p:txBody>
      </p:sp>
      <p:sp>
        <p:nvSpPr>
          <p:cNvPr id="230" name="TextBox 229">
            <a:extLst>
              <a:ext uri="{FF2B5EF4-FFF2-40B4-BE49-F238E27FC236}">
                <a16:creationId xmlns:a16="http://schemas.microsoft.com/office/drawing/2014/main" id="{4F7A46C4-0674-5401-08AB-186A17904DB8}"/>
              </a:ext>
            </a:extLst>
          </p:cNvPr>
          <p:cNvSpPr txBox="1"/>
          <p:nvPr/>
        </p:nvSpPr>
        <p:spPr>
          <a:xfrm>
            <a:off x="9355849" y="4806590"/>
            <a:ext cx="1803285" cy="607154"/>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nSpc>
                <a:spcPts val="2100"/>
              </a:lnSpc>
            </a:pPr>
            <a:r>
              <a:rPr lang="pt-BR" sz="1500" b="1" dirty="0">
                <a:solidFill>
                  <a:srgbClr val="00B050"/>
                </a:solidFill>
              </a:rPr>
              <a:t>Opções </a:t>
            </a:r>
          </a:p>
          <a:p>
            <a:pPr>
              <a:lnSpc>
                <a:spcPts val="2100"/>
              </a:lnSpc>
            </a:pPr>
            <a:r>
              <a:rPr lang="pt-BR" sz="1500" b="1" dirty="0">
                <a:solidFill>
                  <a:srgbClr val="00B050"/>
                </a:solidFill>
              </a:rPr>
              <a:t>prévias, GHB</a:t>
            </a:r>
          </a:p>
        </p:txBody>
      </p:sp>
      <p:grpSp>
        <p:nvGrpSpPr>
          <p:cNvPr id="240" name="Group 239">
            <a:extLst>
              <a:ext uri="{FF2B5EF4-FFF2-40B4-BE49-F238E27FC236}">
                <a16:creationId xmlns:a16="http://schemas.microsoft.com/office/drawing/2014/main" id="{BF18B370-410C-8249-05FF-F71EC5F2A5F7}"/>
              </a:ext>
            </a:extLst>
          </p:cNvPr>
          <p:cNvGrpSpPr/>
          <p:nvPr/>
        </p:nvGrpSpPr>
        <p:grpSpPr>
          <a:xfrm>
            <a:off x="9377606" y="4111953"/>
            <a:ext cx="1705768" cy="721020"/>
            <a:chOff x="9434741" y="4169630"/>
            <a:chExt cx="1726759" cy="721020"/>
          </a:xfrm>
        </p:grpSpPr>
        <p:sp>
          <p:nvSpPr>
            <p:cNvPr id="233" name="Rectangle 232">
              <a:extLst>
                <a:ext uri="{FF2B5EF4-FFF2-40B4-BE49-F238E27FC236}">
                  <a16:creationId xmlns:a16="http://schemas.microsoft.com/office/drawing/2014/main" id="{9061ACB7-EE73-EE7F-4007-54590845E2B5}"/>
                </a:ext>
              </a:extLst>
            </p:cNvPr>
            <p:cNvSpPr/>
            <p:nvPr/>
          </p:nvSpPr>
          <p:spPr>
            <a:xfrm>
              <a:off x="9475305" y="4178295"/>
              <a:ext cx="1622111" cy="694278"/>
            </a:xfrm>
            <a:prstGeom prst="rect">
              <a:avLst/>
            </a:prstGeom>
            <a:solidFill>
              <a:srgbClr val="FFFFFF"/>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4" name="TextBox 233">
              <a:extLst>
                <a:ext uri="{FF2B5EF4-FFF2-40B4-BE49-F238E27FC236}">
                  <a16:creationId xmlns:a16="http://schemas.microsoft.com/office/drawing/2014/main" id="{3E6DD9C9-6B08-DD0A-779B-B26719001139}"/>
                </a:ext>
              </a:extLst>
            </p:cNvPr>
            <p:cNvSpPr txBox="1"/>
            <p:nvPr/>
          </p:nvSpPr>
          <p:spPr>
            <a:xfrm>
              <a:off x="9434741" y="4169630"/>
              <a:ext cx="1726759" cy="254815"/>
            </a:xfrm>
            <a:prstGeom prst="rect">
              <a:avLst/>
            </a:prstGeom>
            <a:noFill/>
            <a:ln>
              <a:noFill/>
            </a:ln>
          </p:spPr>
          <p:txBody>
            <a:bodyPr wrap="square">
              <a:spAutoFit/>
            </a:bodyPr>
            <a:lstStyle>
              <a:defPPr>
                <a:defRPr lang="LID4096"/>
              </a:defPPr>
              <a:lvl1pPr>
                <a:lnSpc>
                  <a:spcPts val="1600"/>
                </a:lnSpc>
                <a:defRPr sz="1600" b="0">
                  <a:latin typeface="Segoe UI "/>
                  <a:cs typeface="Segoe UI Semibold" panose="020B0702040204020203" pitchFamily="34" charset="0"/>
                </a:defRPr>
              </a:lvl1pPr>
            </a:lstStyle>
            <a:p>
              <a:pPr>
                <a:lnSpc>
                  <a:spcPct val="100000"/>
                </a:lnSpc>
              </a:pPr>
              <a:r>
                <a:rPr lang="pt-BR" sz="1050" dirty="0"/>
                <a:t>Domínios de referência </a:t>
              </a:r>
            </a:p>
          </p:txBody>
        </p:sp>
        <p:sp>
          <p:nvSpPr>
            <p:cNvPr id="235" name="TextBox 234">
              <a:extLst>
                <a:ext uri="{FF2B5EF4-FFF2-40B4-BE49-F238E27FC236}">
                  <a16:creationId xmlns:a16="http://schemas.microsoft.com/office/drawing/2014/main" id="{4F4A2DC7-FDAB-336E-5259-F1777D53D257}"/>
                </a:ext>
              </a:extLst>
            </p:cNvPr>
            <p:cNvSpPr txBox="1"/>
            <p:nvPr/>
          </p:nvSpPr>
          <p:spPr>
            <a:xfrm>
              <a:off x="10011342" y="4367430"/>
              <a:ext cx="1035544" cy="523220"/>
            </a:xfrm>
            <a:prstGeom prst="rect">
              <a:avLst/>
            </a:prstGeom>
            <a:noFill/>
          </p:spPr>
          <p:txBody>
            <a:bodyPr wrap="square" rIns="0">
              <a:spAutoFit/>
            </a:bodyPr>
            <a:lstStyle>
              <a:defPPr>
                <a:defRPr lang="LID4096"/>
              </a:defPPr>
              <a:lvl1pPr>
                <a:lnSpc>
                  <a:spcPts val="1600"/>
                </a:lnSpc>
                <a:defRPr sz="1600" b="0">
                  <a:latin typeface="Segoe UI "/>
                  <a:cs typeface="Segoe UI Semibold" panose="020B0702040204020203" pitchFamily="34" charset="0"/>
                </a:defRPr>
              </a:lvl1pPr>
            </a:lstStyle>
            <a:p>
              <a:pPr>
                <a:lnSpc>
                  <a:spcPct val="100000"/>
                </a:lnSpc>
              </a:pPr>
              <a:r>
                <a:rPr lang="pt-BR" sz="1400" dirty="0">
                  <a:solidFill>
                    <a:srgbClr val="00B050"/>
                  </a:solidFill>
                </a:rPr>
                <a:t>1 Regional </a:t>
              </a:r>
            </a:p>
            <a:p>
              <a:pPr>
                <a:lnSpc>
                  <a:spcPct val="100000"/>
                </a:lnSpc>
              </a:pPr>
              <a:r>
                <a:rPr lang="pt-BR" sz="1400" dirty="0">
                  <a:solidFill>
                    <a:srgbClr val="00B050"/>
                  </a:solidFill>
                </a:rPr>
                <a:t>2 Local</a:t>
              </a:r>
            </a:p>
          </p:txBody>
        </p:sp>
        <p:pic>
          <p:nvPicPr>
            <p:cNvPr id="236" name="Picture 235">
              <a:extLst>
                <a:ext uri="{FF2B5EF4-FFF2-40B4-BE49-F238E27FC236}">
                  <a16:creationId xmlns:a16="http://schemas.microsoft.com/office/drawing/2014/main" id="{98122DFD-B642-2CA4-F339-D38266F793DC}"/>
                </a:ext>
              </a:extLst>
            </p:cNvPr>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t="5639" b="80001"/>
            <a:stretch/>
          </p:blipFill>
          <p:spPr>
            <a:xfrm>
              <a:off x="9732926" y="4625782"/>
              <a:ext cx="271159" cy="231981"/>
            </a:xfrm>
            <a:prstGeom prst="rect">
              <a:avLst/>
            </a:prstGeom>
          </p:spPr>
        </p:pic>
        <p:pic>
          <p:nvPicPr>
            <p:cNvPr id="237" name="Picture 236">
              <a:extLst>
                <a:ext uri="{FF2B5EF4-FFF2-40B4-BE49-F238E27FC236}">
                  <a16:creationId xmlns:a16="http://schemas.microsoft.com/office/drawing/2014/main" id="{FEBE813E-961B-2EC1-74DB-0E17B7323168}"/>
                </a:ext>
              </a:extLst>
            </p:cNvPr>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t="30051" b="55589"/>
            <a:stretch/>
          </p:blipFill>
          <p:spPr>
            <a:xfrm>
              <a:off x="9721970" y="4402700"/>
              <a:ext cx="271159" cy="231981"/>
            </a:xfrm>
            <a:prstGeom prst="rect">
              <a:avLst/>
            </a:prstGeom>
          </p:spPr>
        </p:pic>
        <p:pic>
          <p:nvPicPr>
            <p:cNvPr id="238" name="Picture 237">
              <a:extLst>
                <a:ext uri="{FF2B5EF4-FFF2-40B4-BE49-F238E27FC236}">
                  <a16:creationId xmlns:a16="http://schemas.microsoft.com/office/drawing/2014/main" id="{C0512CF9-0BAD-ADB6-9A34-5F10F51CE4D7}"/>
                </a:ext>
              </a:extLst>
            </p:cNvPr>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l="3187" t="54750" r="-3187" b="30890"/>
            <a:stretch/>
          </p:blipFill>
          <p:spPr>
            <a:xfrm>
              <a:off x="9513621" y="4396515"/>
              <a:ext cx="271159" cy="231981"/>
            </a:xfrm>
            <a:prstGeom prst="rect">
              <a:avLst/>
            </a:prstGeom>
          </p:spPr>
        </p:pic>
        <p:pic>
          <p:nvPicPr>
            <p:cNvPr id="239" name="Picture 238">
              <a:extLst>
                <a:ext uri="{FF2B5EF4-FFF2-40B4-BE49-F238E27FC236}">
                  <a16:creationId xmlns:a16="http://schemas.microsoft.com/office/drawing/2014/main" id="{9FE9B7D4-2F0B-9DD9-4EFF-E788256195EE}"/>
                </a:ext>
              </a:extLst>
            </p:cNvPr>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l="3187" t="80311" r="-3187" b="5329"/>
            <a:stretch/>
          </p:blipFill>
          <p:spPr>
            <a:xfrm>
              <a:off x="9513057" y="4619714"/>
              <a:ext cx="271159" cy="231981"/>
            </a:xfrm>
            <a:prstGeom prst="rect">
              <a:avLst/>
            </a:prstGeom>
          </p:spPr>
        </p:pic>
      </p:grpSp>
      <p:pic>
        <p:nvPicPr>
          <p:cNvPr id="243" name="Picture 242">
            <a:extLst>
              <a:ext uri="{FF2B5EF4-FFF2-40B4-BE49-F238E27FC236}">
                <a16:creationId xmlns:a16="http://schemas.microsoft.com/office/drawing/2014/main" id="{8B9D70AB-2CF2-672D-3A23-CBE226641BE6}"/>
              </a:ext>
            </a:extLst>
          </p:cNvPr>
          <p:cNvPicPr>
            <a:picLocks noChangeAspect="1"/>
          </p:cNvPicPr>
          <p:nvPr/>
        </p:nvPicPr>
        <p:blipFill>
          <a:blip r:embed="rId13"/>
          <a:stretch>
            <a:fillRect/>
          </a:stretch>
        </p:blipFill>
        <p:spPr>
          <a:xfrm>
            <a:off x="4886786" y="3154606"/>
            <a:ext cx="605047" cy="646488"/>
          </a:xfrm>
          <a:prstGeom prst="rect">
            <a:avLst/>
          </a:prstGeom>
        </p:spPr>
      </p:pic>
      <p:sp>
        <p:nvSpPr>
          <p:cNvPr id="244" name="TextBox 243">
            <a:extLst>
              <a:ext uri="{FF2B5EF4-FFF2-40B4-BE49-F238E27FC236}">
                <a16:creationId xmlns:a16="http://schemas.microsoft.com/office/drawing/2014/main" id="{D7E2FFD5-E8F6-7868-4481-D9B7270A9D7B}"/>
              </a:ext>
            </a:extLst>
          </p:cNvPr>
          <p:cNvSpPr txBox="1"/>
          <p:nvPr/>
        </p:nvSpPr>
        <p:spPr>
          <a:xfrm>
            <a:off x="6125155" y="1260346"/>
            <a:ext cx="303938" cy="738784"/>
          </a:xfrm>
          <a:prstGeom prst="rect">
            <a:avLst/>
          </a:prstGeom>
          <a:noFill/>
        </p:spPr>
        <p:txBody>
          <a:bodyPr wrap="none" lIns="0" tIns="0" rIns="0" bIns="0" anchor="ctr" anchorCtr="0">
            <a:noAutofit/>
          </a:bodyPr>
          <a:lstStyle>
            <a:defPPr>
              <a:defRPr lang="LID4096"/>
            </a:defPPr>
            <a:lvl1pPr>
              <a:lnSpc>
                <a:spcPts val="1600"/>
              </a:lnSpc>
              <a:defRPr b="0">
                <a:latin typeface="Segoe UI "/>
                <a:cs typeface="Segoe UI Semibold" panose="020B0702040204020203" pitchFamily="34" charset="0"/>
              </a:defRPr>
            </a:lvl1pPr>
          </a:lstStyle>
          <a:p>
            <a:pPr algn="r">
              <a:lnSpc>
                <a:spcPct val="100000"/>
              </a:lnSpc>
            </a:pPr>
            <a:r>
              <a:rPr lang="pt-BR" sz="1300" b="1" dirty="0"/>
              <a:t>1</a:t>
            </a:r>
          </a:p>
          <a:p>
            <a:pPr algn="r">
              <a:lnSpc>
                <a:spcPct val="100000"/>
              </a:lnSpc>
            </a:pPr>
            <a:r>
              <a:rPr lang="pt-BR" sz="1300" b="1" dirty="0"/>
              <a:t>2</a:t>
            </a:r>
          </a:p>
          <a:p>
            <a:pPr>
              <a:lnSpc>
                <a:spcPct val="100000"/>
              </a:lnSpc>
            </a:pPr>
            <a:endParaRPr lang="pt-BR" sz="1400" b="1" dirty="0"/>
          </a:p>
          <a:p>
            <a:pPr>
              <a:lnSpc>
                <a:spcPct val="100000"/>
              </a:lnSpc>
            </a:pPr>
            <a:r>
              <a:rPr lang="pt-BR" sz="1300" b="1" dirty="0"/>
              <a:t>(Z)</a:t>
            </a:r>
          </a:p>
        </p:txBody>
      </p:sp>
      <p:sp>
        <p:nvSpPr>
          <p:cNvPr id="246" name="TextBox 245">
            <a:extLst>
              <a:ext uri="{FF2B5EF4-FFF2-40B4-BE49-F238E27FC236}">
                <a16:creationId xmlns:a16="http://schemas.microsoft.com/office/drawing/2014/main" id="{F3876D59-C5A8-6295-A145-85EE865C0EBA}"/>
              </a:ext>
            </a:extLst>
          </p:cNvPr>
          <p:cNvSpPr txBox="1"/>
          <p:nvPr/>
        </p:nvSpPr>
        <p:spPr>
          <a:xfrm rot="16200000">
            <a:off x="5536027" y="1500019"/>
            <a:ext cx="955902" cy="336654"/>
          </a:xfrm>
          <a:prstGeom prst="rect">
            <a:avLst/>
          </a:prstGeom>
          <a:noFill/>
        </p:spPr>
        <p:txBody>
          <a:bodyPr wrap="none" lIns="0" tIns="0" rIns="0" bIns="0" anchor="ctr" anchorCtr="0">
            <a:noAutofit/>
          </a:bodyPr>
          <a:lstStyle>
            <a:defPPr>
              <a:defRPr lang="LID4096"/>
            </a:defPPr>
            <a:lvl1pPr>
              <a:lnSpc>
                <a:spcPts val="1600"/>
              </a:lnSpc>
              <a:defRPr b="0">
                <a:latin typeface="Segoe UI "/>
                <a:cs typeface="Segoe UI Semibold" panose="020B0702040204020203" pitchFamily="34" charset="0"/>
              </a:defRPr>
            </a:lvl1pPr>
          </a:lstStyle>
          <a:p>
            <a:pPr algn="ctr">
              <a:lnSpc>
                <a:spcPts val="2100"/>
              </a:lnSpc>
            </a:pPr>
            <a:r>
              <a:rPr lang="pt-BR" sz="1400" b="1" dirty="0"/>
              <a:t>Posições</a:t>
            </a:r>
          </a:p>
        </p:txBody>
      </p:sp>
      <p:sp>
        <p:nvSpPr>
          <p:cNvPr id="251" name="Freeform: Shape 250">
            <a:extLst>
              <a:ext uri="{FF2B5EF4-FFF2-40B4-BE49-F238E27FC236}">
                <a16:creationId xmlns:a16="http://schemas.microsoft.com/office/drawing/2014/main" id="{A8CCCF11-F6D6-4C20-860A-8BE1B53255C5}"/>
              </a:ext>
            </a:extLst>
          </p:cNvPr>
          <p:cNvSpPr/>
          <p:nvPr/>
        </p:nvSpPr>
        <p:spPr>
          <a:xfrm>
            <a:off x="9217025" y="3209925"/>
            <a:ext cx="593725" cy="895350"/>
          </a:xfrm>
          <a:custGeom>
            <a:avLst/>
            <a:gdLst>
              <a:gd name="connsiteX0" fmla="*/ 0 w 657225"/>
              <a:gd name="connsiteY0" fmla="*/ 904875 h 904875"/>
              <a:gd name="connsiteX1" fmla="*/ 66675 w 657225"/>
              <a:gd name="connsiteY1" fmla="*/ 619125 h 904875"/>
              <a:gd name="connsiteX2" fmla="*/ 342900 w 657225"/>
              <a:gd name="connsiteY2" fmla="*/ 304800 h 904875"/>
              <a:gd name="connsiteX3" fmla="*/ 657225 w 657225"/>
              <a:gd name="connsiteY3" fmla="*/ 0 h 904875"/>
              <a:gd name="connsiteX0" fmla="*/ 0 w 657225"/>
              <a:gd name="connsiteY0" fmla="*/ 904875 h 904875"/>
              <a:gd name="connsiteX1" fmla="*/ 123825 w 657225"/>
              <a:gd name="connsiteY1" fmla="*/ 552450 h 904875"/>
              <a:gd name="connsiteX2" fmla="*/ 342900 w 657225"/>
              <a:gd name="connsiteY2" fmla="*/ 304800 h 904875"/>
              <a:gd name="connsiteX3" fmla="*/ 657225 w 657225"/>
              <a:gd name="connsiteY3" fmla="*/ 0 h 904875"/>
              <a:gd name="connsiteX0" fmla="*/ 0 w 593725"/>
              <a:gd name="connsiteY0" fmla="*/ 895350 h 895350"/>
              <a:gd name="connsiteX1" fmla="*/ 60325 w 593725"/>
              <a:gd name="connsiteY1" fmla="*/ 552450 h 895350"/>
              <a:gd name="connsiteX2" fmla="*/ 279400 w 593725"/>
              <a:gd name="connsiteY2" fmla="*/ 304800 h 895350"/>
              <a:gd name="connsiteX3" fmla="*/ 593725 w 593725"/>
              <a:gd name="connsiteY3" fmla="*/ 0 h 895350"/>
              <a:gd name="connsiteX0" fmla="*/ 0 w 593725"/>
              <a:gd name="connsiteY0" fmla="*/ 895350 h 895350"/>
              <a:gd name="connsiteX1" fmla="*/ 31750 w 593725"/>
              <a:gd name="connsiteY1" fmla="*/ 539750 h 895350"/>
              <a:gd name="connsiteX2" fmla="*/ 279400 w 593725"/>
              <a:gd name="connsiteY2" fmla="*/ 304800 h 895350"/>
              <a:gd name="connsiteX3" fmla="*/ 593725 w 593725"/>
              <a:gd name="connsiteY3" fmla="*/ 0 h 895350"/>
            </a:gdLst>
            <a:ahLst/>
            <a:cxnLst>
              <a:cxn ang="0">
                <a:pos x="connsiteX0" y="connsiteY0"/>
              </a:cxn>
              <a:cxn ang="0">
                <a:pos x="connsiteX1" y="connsiteY1"/>
              </a:cxn>
              <a:cxn ang="0">
                <a:pos x="connsiteX2" y="connsiteY2"/>
              </a:cxn>
              <a:cxn ang="0">
                <a:pos x="connsiteX3" y="connsiteY3"/>
              </a:cxn>
            </a:cxnLst>
            <a:rect l="l" t="t" r="r" b="b"/>
            <a:pathLst>
              <a:path w="593725" h="895350">
                <a:moveTo>
                  <a:pt x="0" y="895350"/>
                </a:moveTo>
                <a:lnTo>
                  <a:pt x="31750" y="539750"/>
                </a:lnTo>
                <a:lnTo>
                  <a:pt x="279400" y="304800"/>
                </a:lnTo>
                <a:lnTo>
                  <a:pt x="593725" y="0"/>
                </a:lnTo>
              </a:path>
            </a:pathLst>
          </a:custGeom>
          <a:noFill/>
          <a:ln>
            <a:solidFill>
              <a:srgbClr val="00B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0" name="TextBox 289">
            <a:extLst>
              <a:ext uri="{FF2B5EF4-FFF2-40B4-BE49-F238E27FC236}">
                <a16:creationId xmlns:a16="http://schemas.microsoft.com/office/drawing/2014/main" id="{6DD8973C-BC0C-3FF8-0E55-07D66B472211}"/>
              </a:ext>
            </a:extLst>
          </p:cNvPr>
          <p:cNvSpPr txBox="1"/>
          <p:nvPr/>
        </p:nvSpPr>
        <p:spPr>
          <a:xfrm>
            <a:off x="2633453" y="5729439"/>
            <a:ext cx="1023269" cy="361637"/>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gn="ctr">
              <a:lnSpc>
                <a:spcPts val="2100"/>
              </a:lnSpc>
            </a:pPr>
            <a:r>
              <a:rPr lang="pt-BR" b="1" dirty="0">
                <a:solidFill>
                  <a:srgbClr val="00B800"/>
                </a:solidFill>
              </a:rPr>
              <a:t>GHB</a:t>
            </a:r>
          </a:p>
        </p:txBody>
      </p:sp>
      <p:sp>
        <p:nvSpPr>
          <p:cNvPr id="291" name="Arrow: Down 290">
            <a:extLst>
              <a:ext uri="{FF2B5EF4-FFF2-40B4-BE49-F238E27FC236}">
                <a16:creationId xmlns:a16="http://schemas.microsoft.com/office/drawing/2014/main" id="{73C31A32-76D9-0C6F-3DF7-6342D7EAD2FD}"/>
              </a:ext>
            </a:extLst>
          </p:cNvPr>
          <p:cNvSpPr/>
          <p:nvPr/>
        </p:nvSpPr>
        <p:spPr>
          <a:xfrm rot="10800000">
            <a:off x="2744424" y="5592543"/>
            <a:ext cx="240339" cy="197459"/>
          </a:xfrm>
          <a:prstGeom prst="downArrow">
            <a:avLst/>
          </a:prstGeom>
          <a:solidFill>
            <a:srgbClr val="00B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rgbClr val="FF0000"/>
              </a:solidFill>
            </a:endParaRPr>
          </a:p>
        </p:txBody>
      </p:sp>
      <p:cxnSp>
        <p:nvCxnSpPr>
          <p:cNvPr id="293" name="Straight Connector 292">
            <a:extLst>
              <a:ext uri="{FF2B5EF4-FFF2-40B4-BE49-F238E27FC236}">
                <a16:creationId xmlns:a16="http://schemas.microsoft.com/office/drawing/2014/main" id="{3D0686B6-13DE-87A5-0141-10972F689167}"/>
              </a:ext>
            </a:extLst>
          </p:cNvPr>
          <p:cNvCxnSpPr>
            <a:cxnSpLocks/>
          </p:cNvCxnSpPr>
          <p:nvPr/>
        </p:nvCxnSpPr>
        <p:spPr>
          <a:xfrm>
            <a:off x="9529745" y="3328000"/>
            <a:ext cx="69546" cy="239659"/>
          </a:xfrm>
          <a:prstGeom prst="line">
            <a:avLst/>
          </a:prstGeom>
          <a:noFill/>
          <a:ln>
            <a:solidFill>
              <a:srgbClr val="00B800"/>
            </a:solidFill>
          </a:ln>
        </p:spPr>
        <p:style>
          <a:lnRef idx="2">
            <a:schemeClr val="accent1">
              <a:shade val="15000"/>
            </a:schemeClr>
          </a:lnRef>
          <a:fillRef idx="1">
            <a:schemeClr val="accent1"/>
          </a:fillRef>
          <a:effectRef idx="0">
            <a:schemeClr val="accent1"/>
          </a:effectRef>
          <a:fontRef idx="minor">
            <a:schemeClr val="lt1"/>
          </a:fontRef>
        </p:style>
      </p:cxnSp>
      <p:cxnSp>
        <p:nvCxnSpPr>
          <p:cNvPr id="295" name="Straight Connector 294">
            <a:extLst>
              <a:ext uri="{FF2B5EF4-FFF2-40B4-BE49-F238E27FC236}">
                <a16:creationId xmlns:a16="http://schemas.microsoft.com/office/drawing/2014/main" id="{54AD441D-25F6-B0BA-8073-D88F950E7EDB}"/>
              </a:ext>
            </a:extLst>
          </p:cNvPr>
          <p:cNvCxnSpPr>
            <a:cxnSpLocks/>
          </p:cNvCxnSpPr>
          <p:nvPr/>
        </p:nvCxnSpPr>
        <p:spPr>
          <a:xfrm>
            <a:off x="9153525" y="3686175"/>
            <a:ext cx="165100" cy="107044"/>
          </a:xfrm>
          <a:prstGeom prst="line">
            <a:avLst/>
          </a:prstGeom>
          <a:noFill/>
          <a:ln>
            <a:solidFill>
              <a:srgbClr val="00B800"/>
            </a:solidFill>
          </a:ln>
        </p:spPr>
        <p:style>
          <a:lnRef idx="2">
            <a:schemeClr val="accent1">
              <a:shade val="15000"/>
            </a:schemeClr>
          </a:lnRef>
          <a:fillRef idx="1">
            <a:schemeClr val="accent1"/>
          </a:fillRef>
          <a:effectRef idx="0">
            <a:schemeClr val="accent1"/>
          </a:effectRef>
          <a:fontRef idx="minor">
            <a:schemeClr val="lt1"/>
          </a:fontRef>
        </p:style>
      </p:cxnSp>
      <p:sp>
        <p:nvSpPr>
          <p:cNvPr id="312" name="TextBox 311">
            <a:extLst>
              <a:ext uri="{FF2B5EF4-FFF2-40B4-BE49-F238E27FC236}">
                <a16:creationId xmlns:a16="http://schemas.microsoft.com/office/drawing/2014/main" id="{0D0832EB-2C2B-C966-F2D3-8FE70177F46C}"/>
              </a:ext>
            </a:extLst>
          </p:cNvPr>
          <p:cNvSpPr txBox="1"/>
          <p:nvPr/>
        </p:nvSpPr>
        <p:spPr>
          <a:xfrm>
            <a:off x="393431" y="502772"/>
            <a:ext cx="5492433" cy="1054135"/>
          </a:xfrm>
          <a:prstGeom prst="rect">
            <a:avLst/>
          </a:prstGeom>
          <a:noFill/>
        </p:spPr>
        <p:txBody>
          <a:bodyPr wrap="square" tIns="0" rIns="0" bIns="0">
            <a:noAutofit/>
          </a:bodyPr>
          <a:lstStyle>
            <a:defPPr>
              <a:defRPr lang="LID4096"/>
            </a:defPPr>
            <a:lvl1pPr>
              <a:lnSpc>
                <a:spcPts val="1600"/>
              </a:lnSpc>
              <a:defRPr b="0">
                <a:latin typeface="Segoe UI "/>
                <a:cs typeface="Segoe UI Semibold" panose="020B0702040204020203" pitchFamily="34" charset="0"/>
              </a:defRPr>
            </a:lvl1pPr>
          </a:lstStyle>
          <a:p>
            <a:pPr>
              <a:lnSpc>
                <a:spcPts val="2500"/>
              </a:lnSpc>
            </a:pPr>
            <a:r>
              <a:rPr lang="pt-BR" sz="2200" b="1" dirty="0"/>
              <a:t>Não deixando de seguir o sugerido modelo conceitual, </a:t>
            </a:r>
            <a:r>
              <a:rPr lang="pt-BR" sz="2200" dirty="0"/>
              <a:t>..</a:t>
            </a:r>
            <a:r>
              <a:rPr lang="pt-BR" sz="2100" dirty="0"/>
              <a:t>das águas Caxambu, </a:t>
            </a:r>
          </a:p>
        </p:txBody>
      </p:sp>
      <p:sp>
        <p:nvSpPr>
          <p:cNvPr id="313" name="TextBox 312">
            <a:extLst>
              <a:ext uri="{FF2B5EF4-FFF2-40B4-BE49-F238E27FC236}">
                <a16:creationId xmlns:a16="http://schemas.microsoft.com/office/drawing/2014/main" id="{24C63A0F-25FD-4BE2-386B-D35B23D02BE2}"/>
              </a:ext>
            </a:extLst>
          </p:cNvPr>
          <p:cNvSpPr txBox="1"/>
          <p:nvPr/>
        </p:nvSpPr>
        <p:spPr>
          <a:xfrm>
            <a:off x="362989" y="1175785"/>
            <a:ext cx="5214607" cy="733534"/>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nSpc>
                <a:spcPts val="2500"/>
              </a:lnSpc>
            </a:pPr>
            <a:r>
              <a:rPr lang="pt-BR" sz="2200" dirty="0"/>
              <a:t>.. propõe-se um enfoque dual: </a:t>
            </a:r>
            <a:r>
              <a:rPr lang="pt-BR" sz="2200" u="sng" dirty="0"/>
              <a:t>Aquíferos poroso e fraturado</a:t>
            </a:r>
            <a:r>
              <a:rPr lang="pt-BR" sz="2200" dirty="0"/>
              <a:t> via calibração </a:t>
            </a:r>
            <a:r>
              <a:rPr lang="pt-BR" sz="2200" b="1" dirty="0"/>
              <a:t>GHB.</a:t>
            </a:r>
            <a:endParaRPr lang="pt-BR" sz="2100" b="1" dirty="0"/>
          </a:p>
        </p:txBody>
      </p:sp>
    </p:spTree>
    <p:extLst>
      <p:ext uri="{BB962C8B-B14F-4D97-AF65-F5344CB8AC3E}">
        <p14:creationId xmlns:p14="http://schemas.microsoft.com/office/powerpoint/2010/main" val="737970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0145B73-3546-EF5F-286C-78E2CB76F488}"/>
              </a:ext>
            </a:extLst>
          </p:cNvPr>
          <p:cNvSpPr/>
          <p:nvPr/>
        </p:nvSpPr>
        <p:spPr>
          <a:xfrm>
            <a:off x="196290" y="135893"/>
            <a:ext cx="11799419" cy="65509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96" name="Group 95">
            <a:extLst>
              <a:ext uri="{FF2B5EF4-FFF2-40B4-BE49-F238E27FC236}">
                <a16:creationId xmlns:a16="http://schemas.microsoft.com/office/drawing/2014/main" id="{1E3D1709-1E9B-C7AA-F73B-93FCC7632D01}"/>
              </a:ext>
            </a:extLst>
          </p:cNvPr>
          <p:cNvGrpSpPr/>
          <p:nvPr/>
        </p:nvGrpSpPr>
        <p:grpSpPr>
          <a:xfrm>
            <a:off x="9557252" y="6466239"/>
            <a:ext cx="2122553" cy="249684"/>
            <a:chOff x="9326498" y="6229759"/>
            <a:chExt cx="2122553" cy="249684"/>
          </a:xfrm>
        </p:grpSpPr>
        <p:sp>
          <p:nvSpPr>
            <p:cNvPr id="97" name="Rectangle 96">
              <a:extLst>
                <a:ext uri="{FF2B5EF4-FFF2-40B4-BE49-F238E27FC236}">
                  <a16:creationId xmlns:a16="http://schemas.microsoft.com/office/drawing/2014/main" id="{4CF9E57C-5B49-5BB2-16C8-C9A024730AF7}"/>
                </a:ext>
              </a:extLst>
            </p:cNvPr>
            <p:cNvSpPr/>
            <p:nvPr/>
          </p:nvSpPr>
          <p:spPr>
            <a:xfrm>
              <a:off x="10934701" y="6260306"/>
              <a:ext cx="514350" cy="1541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100" dirty="0"/>
            </a:p>
          </p:txBody>
        </p:sp>
        <p:sp>
          <p:nvSpPr>
            <p:cNvPr id="98" name="TextBox 97">
              <a:extLst>
                <a:ext uri="{FF2B5EF4-FFF2-40B4-BE49-F238E27FC236}">
                  <a16:creationId xmlns:a16="http://schemas.microsoft.com/office/drawing/2014/main" id="{618B1C2C-CADA-F573-988F-215503646CFA}"/>
                </a:ext>
              </a:extLst>
            </p:cNvPr>
            <p:cNvSpPr txBox="1"/>
            <p:nvPr/>
          </p:nvSpPr>
          <p:spPr>
            <a:xfrm>
              <a:off x="10965423" y="6260306"/>
              <a:ext cx="462196" cy="184666"/>
            </a:xfrm>
            <a:prstGeom prst="rect">
              <a:avLst/>
            </a:prstGeom>
            <a:noFill/>
          </p:spPr>
          <p:txBody>
            <a:bodyPr wrap="square" lIns="0" tIns="0" rIns="0" bIns="0" anchor="ctr" anchorCtr="0">
              <a:spAutoFit/>
            </a:bodyPr>
            <a:lstStyle/>
            <a:p>
              <a:pPr algn="ctr"/>
              <a:r>
                <a:rPr lang="pt-BR" sz="1200" b="1" dirty="0">
                  <a:solidFill>
                    <a:srgbClr val="0000FF"/>
                  </a:solidFill>
                  <a:effectLst/>
                  <a:latin typeface="Times New Roman" panose="02020603050405020304" pitchFamily="18" charset="0"/>
                  <a:ea typeface="Times New Roman" panose="02020603050405020304" pitchFamily="18" charset="0"/>
                </a:rPr>
                <a:t>Beta </a:t>
              </a:r>
              <a:r>
                <a:rPr lang="pt-BR" sz="1200" b="1"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endParaRPr lang="LID4096" sz="1200" dirty="0">
                <a:solidFill>
                  <a:srgbClr val="0000FF"/>
                </a:solidFill>
              </a:endParaRPr>
            </a:p>
          </p:txBody>
        </p:sp>
        <p:sp>
          <p:nvSpPr>
            <p:cNvPr id="99" name="TextBox 98">
              <a:extLst>
                <a:ext uri="{FF2B5EF4-FFF2-40B4-BE49-F238E27FC236}">
                  <a16:creationId xmlns:a16="http://schemas.microsoft.com/office/drawing/2014/main" id="{6722AF93-275D-09F7-5085-8DAE15555FD6}"/>
                </a:ext>
              </a:extLst>
            </p:cNvPr>
            <p:cNvSpPr txBox="1"/>
            <p:nvPr/>
          </p:nvSpPr>
          <p:spPr>
            <a:xfrm>
              <a:off x="9326498" y="6229759"/>
              <a:ext cx="1601882" cy="249684"/>
            </a:xfrm>
            <a:prstGeom prst="rect">
              <a:avLst/>
            </a:prstGeom>
            <a:noFill/>
          </p:spPr>
          <p:txBody>
            <a:bodyPr wrap="square">
              <a:spAutoFit/>
            </a:bodyPr>
            <a:lstStyle/>
            <a:p>
              <a:pPr marL="0" marR="0" algn="ctr">
                <a:lnSpc>
                  <a:spcPct val="107000"/>
                </a:lnSpc>
                <a:spcBef>
                  <a:spcPts val="0"/>
                </a:spcBef>
                <a:spcAft>
                  <a:spcPts val="800"/>
                </a:spcAft>
              </a:pPr>
              <a:r>
                <a:rPr lang="pt-BR" sz="1000" u="sng" kern="100" dirty="0">
                  <a:solidFill>
                    <a:srgbClr val="0000FF"/>
                  </a:solidFill>
                  <a:effectLst/>
                  <a:latin typeface="Lucida Casual"/>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2024 - www.betami.com.br</a:t>
              </a:r>
              <a:endParaRPr lang="pt-BR" sz="1000" kern="100" dirty="0">
                <a:solidFill>
                  <a:srgbClr val="0000FF"/>
                </a:solidFill>
                <a:effectLst/>
                <a:latin typeface="Lucida Casual"/>
                <a:ea typeface="Calibri" panose="020F0502020204030204" pitchFamily="34" charset="0"/>
                <a:cs typeface="Arial" panose="020B0604020202020204" pitchFamily="34" charset="0"/>
              </a:endParaRPr>
            </a:p>
          </p:txBody>
        </p:sp>
      </p:grpSp>
      <p:sp>
        <p:nvSpPr>
          <p:cNvPr id="31" name="TextBox 30">
            <a:extLst>
              <a:ext uri="{FF2B5EF4-FFF2-40B4-BE49-F238E27FC236}">
                <a16:creationId xmlns:a16="http://schemas.microsoft.com/office/drawing/2014/main" id="{151225DF-0DB8-EF93-EC9B-EA4F481BAD17}"/>
              </a:ext>
            </a:extLst>
          </p:cNvPr>
          <p:cNvSpPr txBox="1"/>
          <p:nvPr/>
        </p:nvSpPr>
        <p:spPr>
          <a:xfrm>
            <a:off x="4462296" y="6322647"/>
            <a:ext cx="5091796" cy="390876"/>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gn="r">
              <a:lnSpc>
                <a:spcPts val="2500"/>
              </a:lnSpc>
            </a:pPr>
            <a:r>
              <a:rPr lang="pt-BR" b="1" dirty="0"/>
              <a:t>O meio é a mensagem.</a:t>
            </a:r>
            <a:endParaRPr lang="el-GR" b="1" dirty="0"/>
          </a:p>
        </p:txBody>
      </p:sp>
      <p:grpSp>
        <p:nvGrpSpPr>
          <p:cNvPr id="141" name="Group 140">
            <a:extLst>
              <a:ext uri="{FF2B5EF4-FFF2-40B4-BE49-F238E27FC236}">
                <a16:creationId xmlns:a16="http://schemas.microsoft.com/office/drawing/2014/main" id="{BB9C812A-1C50-F4F4-A22D-60F9BBFECEDB}"/>
              </a:ext>
            </a:extLst>
          </p:cNvPr>
          <p:cNvGrpSpPr>
            <a:grpSpLocks/>
          </p:cNvGrpSpPr>
          <p:nvPr/>
        </p:nvGrpSpPr>
        <p:grpSpPr>
          <a:xfrm>
            <a:off x="465131" y="886235"/>
            <a:ext cx="11219691" cy="2542032"/>
            <a:chOff x="0" y="0"/>
            <a:chExt cx="13259991" cy="2095500"/>
          </a:xfrm>
        </p:grpSpPr>
        <p:graphicFrame>
          <p:nvGraphicFramePr>
            <p:cNvPr id="142" name="Chart 141">
              <a:extLst>
                <a:ext uri="{FF2B5EF4-FFF2-40B4-BE49-F238E27FC236}">
                  <a16:creationId xmlns:a16="http://schemas.microsoft.com/office/drawing/2014/main" id="{111B9837-B616-4F16-A49E-0557102A698A}"/>
                </a:ext>
              </a:extLst>
            </p:cNvPr>
            <p:cNvGraphicFramePr>
              <a:graphicFrameLocks/>
            </p:cNvGraphicFramePr>
            <p:nvPr>
              <p:extLst>
                <p:ext uri="{D42A27DB-BD31-4B8C-83A1-F6EECF244321}">
                  <p14:modId xmlns:p14="http://schemas.microsoft.com/office/powerpoint/2010/main" val="955813204"/>
                </p:ext>
              </p:extLst>
            </p:nvPr>
          </p:nvGraphicFramePr>
          <p:xfrm>
            <a:off x="0" y="0"/>
            <a:ext cx="10198320" cy="20955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3" name="Chart 142">
              <a:extLst>
                <a:ext uri="{FF2B5EF4-FFF2-40B4-BE49-F238E27FC236}">
                  <a16:creationId xmlns:a16="http://schemas.microsoft.com/office/drawing/2014/main" id="{37F3E843-FB85-4172-B40C-A99C21B19976}"/>
                </a:ext>
              </a:extLst>
            </p:cNvPr>
            <p:cNvGraphicFramePr>
              <a:graphicFrameLocks/>
            </p:cNvGraphicFramePr>
            <p:nvPr>
              <p:extLst>
                <p:ext uri="{D42A27DB-BD31-4B8C-83A1-F6EECF244321}">
                  <p14:modId xmlns:p14="http://schemas.microsoft.com/office/powerpoint/2010/main" val="2843965057"/>
                </p:ext>
              </p:extLst>
            </p:nvPr>
          </p:nvGraphicFramePr>
          <p:xfrm>
            <a:off x="10304163" y="0"/>
            <a:ext cx="2955828" cy="2093976"/>
          </p:xfrm>
          <a:graphic>
            <a:graphicData uri="http://schemas.openxmlformats.org/drawingml/2006/chart">
              <c:chart xmlns:c="http://schemas.openxmlformats.org/drawingml/2006/chart" xmlns:r="http://schemas.openxmlformats.org/officeDocument/2006/relationships" r:id="rId5"/>
            </a:graphicData>
          </a:graphic>
        </p:graphicFrame>
      </p:grpSp>
      <p:sp>
        <p:nvSpPr>
          <p:cNvPr id="61" name="TextBox 60">
            <a:extLst>
              <a:ext uri="{FF2B5EF4-FFF2-40B4-BE49-F238E27FC236}">
                <a16:creationId xmlns:a16="http://schemas.microsoft.com/office/drawing/2014/main" id="{D45B84D8-B2E8-1902-45AA-BAA6513C112B}"/>
              </a:ext>
            </a:extLst>
          </p:cNvPr>
          <p:cNvSpPr txBox="1"/>
          <p:nvPr/>
        </p:nvSpPr>
        <p:spPr>
          <a:xfrm>
            <a:off x="6456392" y="4405363"/>
            <a:ext cx="5271661" cy="373436"/>
          </a:xfrm>
          <a:prstGeom prst="rect">
            <a:avLst/>
          </a:prstGeom>
          <a:noFill/>
        </p:spPr>
        <p:txBody>
          <a:bodyPr wrap="square">
            <a:spAutoFit/>
          </a:bodyPr>
          <a:lstStyle>
            <a:defPPr>
              <a:defRPr lang="LID4096"/>
            </a:defPPr>
            <a:lvl1pPr>
              <a:lnSpc>
                <a:spcPts val="2500"/>
              </a:lnSpc>
              <a:defRPr sz="2200" b="1">
                <a:latin typeface="Segoe UI "/>
                <a:cs typeface="Segoe UI Semibold" panose="020B0702040204020203" pitchFamily="34" charset="0"/>
              </a:defRPr>
            </a:lvl1pPr>
          </a:lstStyle>
          <a:p>
            <a:r>
              <a:rPr lang="pt-BR" sz="1400" dirty="0"/>
              <a:t>        Valor utilizado 	                        CPF                            PDF </a:t>
            </a:r>
          </a:p>
        </p:txBody>
      </p:sp>
      <p:sp>
        <p:nvSpPr>
          <p:cNvPr id="62" name="TextBox 61">
            <a:extLst>
              <a:ext uri="{FF2B5EF4-FFF2-40B4-BE49-F238E27FC236}">
                <a16:creationId xmlns:a16="http://schemas.microsoft.com/office/drawing/2014/main" id="{ABCAF321-E819-A320-9447-F269AD9364C2}"/>
              </a:ext>
            </a:extLst>
          </p:cNvPr>
          <p:cNvSpPr txBox="1"/>
          <p:nvPr/>
        </p:nvSpPr>
        <p:spPr>
          <a:xfrm>
            <a:off x="6430429" y="3572909"/>
            <a:ext cx="5261786" cy="769441"/>
          </a:xfrm>
          <a:prstGeom prst="rect">
            <a:avLst/>
          </a:prstGeom>
          <a:noFill/>
        </p:spPr>
        <p:txBody>
          <a:bodyPr wrap="square" rIns="0">
            <a:spAutoFit/>
          </a:bodyPr>
          <a:lstStyle/>
          <a:p>
            <a:r>
              <a:rPr lang="pt-BR" sz="2200" dirty="0"/>
              <a:t>Aqui, uma exemplo idealizado de manejo dos pesos (</a:t>
            </a:r>
            <a:r>
              <a:rPr lang="pt-BR" sz="2200" i="1" dirty="0"/>
              <a:t>weights</a:t>
            </a:r>
            <a:r>
              <a:rPr lang="pt-BR" sz="2200" dirty="0"/>
              <a:t>) associados às observações.  </a:t>
            </a:r>
            <a:endParaRPr lang="pt-BR" sz="2100" dirty="0"/>
          </a:p>
        </p:txBody>
      </p:sp>
      <p:sp>
        <p:nvSpPr>
          <p:cNvPr id="63" name="TextBox 62">
            <a:extLst>
              <a:ext uri="{FF2B5EF4-FFF2-40B4-BE49-F238E27FC236}">
                <a16:creationId xmlns:a16="http://schemas.microsoft.com/office/drawing/2014/main" id="{1DDEAB04-0F03-BFD3-A90B-53A11792C4B0}"/>
              </a:ext>
            </a:extLst>
          </p:cNvPr>
          <p:cNvSpPr txBox="1"/>
          <p:nvPr/>
        </p:nvSpPr>
        <p:spPr>
          <a:xfrm>
            <a:off x="384090" y="458923"/>
            <a:ext cx="7464510" cy="412934"/>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nSpc>
                <a:spcPts val="2500"/>
              </a:lnSpc>
            </a:pPr>
            <a:r>
              <a:rPr lang="pt-BR" sz="2200" b="1" dirty="0"/>
              <a:t>Calibração – Fundamentação teórica – Função Objetivo</a:t>
            </a:r>
            <a:endParaRPr lang="el-GR" sz="2200" b="1" dirty="0"/>
          </a:p>
        </p:txBody>
      </p:sp>
      <p:grpSp>
        <p:nvGrpSpPr>
          <p:cNvPr id="65" name="Group 64">
            <a:extLst>
              <a:ext uri="{FF2B5EF4-FFF2-40B4-BE49-F238E27FC236}">
                <a16:creationId xmlns:a16="http://schemas.microsoft.com/office/drawing/2014/main" id="{5C02C710-4DF7-42B4-B35F-A13058274BBE}"/>
              </a:ext>
            </a:extLst>
          </p:cNvPr>
          <p:cNvGrpSpPr>
            <a:grpSpLocks/>
          </p:cNvGrpSpPr>
          <p:nvPr/>
        </p:nvGrpSpPr>
        <p:grpSpPr>
          <a:xfrm>
            <a:off x="463524" y="3786556"/>
            <a:ext cx="5824728" cy="2542032"/>
            <a:chOff x="0" y="0"/>
            <a:chExt cx="9258301" cy="2753403"/>
          </a:xfrm>
        </p:grpSpPr>
        <p:graphicFrame>
          <p:nvGraphicFramePr>
            <p:cNvPr id="66" name="Chart 65">
              <a:extLst>
                <a:ext uri="{FF2B5EF4-FFF2-40B4-BE49-F238E27FC236}">
                  <a16:creationId xmlns:a16="http://schemas.microsoft.com/office/drawing/2014/main" id="{67E41713-2762-6E01-BF07-67D036F31136}"/>
                </a:ext>
              </a:extLst>
            </p:cNvPr>
            <p:cNvGraphicFramePr>
              <a:graphicFrameLocks/>
            </p:cNvGraphicFramePr>
            <p:nvPr>
              <p:extLst>
                <p:ext uri="{D42A27DB-BD31-4B8C-83A1-F6EECF244321}">
                  <p14:modId xmlns:p14="http://schemas.microsoft.com/office/powerpoint/2010/main" val="740335598"/>
                </p:ext>
              </p:extLst>
            </p:nvPr>
          </p:nvGraphicFramePr>
          <p:xfrm>
            <a:off x="28576" y="0"/>
            <a:ext cx="9229725" cy="27534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7" name="Chart 66">
              <a:extLst>
                <a:ext uri="{FF2B5EF4-FFF2-40B4-BE49-F238E27FC236}">
                  <a16:creationId xmlns:a16="http://schemas.microsoft.com/office/drawing/2014/main" id="{816794E7-74BF-5504-D63A-1DB91A895BD5}"/>
                </a:ext>
              </a:extLst>
            </p:cNvPr>
            <p:cNvGraphicFramePr>
              <a:graphicFrameLocks/>
            </p:cNvGraphicFramePr>
            <p:nvPr/>
          </p:nvGraphicFramePr>
          <p:xfrm>
            <a:off x="0" y="47625"/>
            <a:ext cx="2347007" cy="423364"/>
          </p:xfrm>
          <a:graphic>
            <a:graphicData uri="http://schemas.openxmlformats.org/drawingml/2006/chart">
              <c:chart xmlns:c="http://schemas.openxmlformats.org/drawingml/2006/chart" xmlns:r="http://schemas.openxmlformats.org/officeDocument/2006/relationships" r:id="rId7"/>
            </a:graphicData>
          </a:graphic>
        </p:graphicFrame>
      </p:grpSp>
      <p:grpSp>
        <p:nvGrpSpPr>
          <p:cNvPr id="68" name="Group 67">
            <a:extLst>
              <a:ext uri="{FF2B5EF4-FFF2-40B4-BE49-F238E27FC236}">
                <a16:creationId xmlns:a16="http://schemas.microsoft.com/office/drawing/2014/main" id="{A58C9344-FB3D-1BA4-1939-FBFBE56A2660}"/>
              </a:ext>
            </a:extLst>
          </p:cNvPr>
          <p:cNvGrpSpPr/>
          <p:nvPr/>
        </p:nvGrpSpPr>
        <p:grpSpPr>
          <a:xfrm>
            <a:off x="6470991" y="4771182"/>
            <a:ext cx="5221224" cy="1536192"/>
            <a:chOff x="0" y="0"/>
            <a:chExt cx="6116137" cy="2008652"/>
          </a:xfrm>
        </p:grpSpPr>
        <p:grpSp>
          <p:nvGrpSpPr>
            <p:cNvPr id="69" name="Group 68">
              <a:extLst>
                <a:ext uri="{FF2B5EF4-FFF2-40B4-BE49-F238E27FC236}">
                  <a16:creationId xmlns:a16="http://schemas.microsoft.com/office/drawing/2014/main" id="{2CD7355F-BDAE-4917-AE47-36E86CD4F5C0}"/>
                </a:ext>
              </a:extLst>
            </p:cNvPr>
            <p:cNvGrpSpPr/>
            <p:nvPr/>
          </p:nvGrpSpPr>
          <p:grpSpPr>
            <a:xfrm>
              <a:off x="2001338" y="0"/>
              <a:ext cx="4114799" cy="2007223"/>
              <a:chOff x="2001338" y="0"/>
              <a:chExt cx="9401175" cy="2442355"/>
            </a:xfrm>
          </p:grpSpPr>
          <p:graphicFrame>
            <p:nvGraphicFramePr>
              <p:cNvPr id="76" name="Chart 75">
                <a:extLst>
                  <a:ext uri="{FF2B5EF4-FFF2-40B4-BE49-F238E27FC236}">
                    <a16:creationId xmlns:a16="http://schemas.microsoft.com/office/drawing/2014/main" id="{64E72D3B-AB02-F284-BDEE-BFC3D0559182}"/>
                  </a:ext>
                </a:extLst>
              </p:cNvPr>
              <p:cNvGraphicFramePr>
                <a:graphicFrameLocks/>
              </p:cNvGraphicFramePr>
              <p:nvPr/>
            </p:nvGraphicFramePr>
            <p:xfrm>
              <a:off x="2001338" y="3727"/>
              <a:ext cx="4705350" cy="243862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7" name="Chart 76">
                <a:extLst>
                  <a:ext uri="{FF2B5EF4-FFF2-40B4-BE49-F238E27FC236}">
                    <a16:creationId xmlns:a16="http://schemas.microsoft.com/office/drawing/2014/main" id="{245A1BCD-C536-A642-A0FC-17FEBE0CB6F9}"/>
                  </a:ext>
                </a:extLst>
              </p:cNvPr>
              <p:cNvGraphicFramePr>
                <a:graphicFrameLocks/>
              </p:cNvGraphicFramePr>
              <p:nvPr/>
            </p:nvGraphicFramePr>
            <p:xfrm>
              <a:off x="6697164" y="0"/>
              <a:ext cx="4705349" cy="2438628"/>
            </p:xfrm>
            <a:graphic>
              <a:graphicData uri="http://schemas.openxmlformats.org/drawingml/2006/chart">
                <c:chart xmlns:c="http://schemas.openxmlformats.org/drawingml/2006/chart" xmlns:r="http://schemas.openxmlformats.org/officeDocument/2006/relationships" r:id="rId9"/>
              </a:graphicData>
            </a:graphic>
          </p:graphicFrame>
        </p:grpSp>
        <p:grpSp>
          <p:nvGrpSpPr>
            <p:cNvPr id="70" name="Group 69">
              <a:extLst>
                <a:ext uri="{FF2B5EF4-FFF2-40B4-BE49-F238E27FC236}">
                  <a16:creationId xmlns:a16="http://schemas.microsoft.com/office/drawing/2014/main" id="{855776AB-86BF-4705-B2B7-44DE6381D4B2}"/>
                </a:ext>
              </a:extLst>
            </p:cNvPr>
            <p:cNvGrpSpPr/>
            <p:nvPr/>
          </p:nvGrpSpPr>
          <p:grpSpPr>
            <a:xfrm>
              <a:off x="0" y="3066"/>
              <a:ext cx="2005586" cy="2005586"/>
              <a:chOff x="0" y="3066"/>
              <a:chExt cx="2165121" cy="1864183"/>
            </a:xfrm>
          </p:grpSpPr>
          <p:grpSp>
            <p:nvGrpSpPr>
              <p:cNvPr id="71" name="Group 70">
                <a:extLst>
                  <a:ext uri="{FF2B5EF4-FFF2-40B4-BE49-F238E27FC236}">
                    <a16:creationId xmlns:a16="http://schemas.microsoft.com/office/drawing/2014/main" id="{37B9D856-A6A3-1076-DE60-387FD621FB08}"/>
                  </a:ext>
                </a:extLst>
              </p:cNvPr>
              <p:cNvGrpSpPr/>
              <p:nvPr/>
            </p:nvGrpSpPr>
            <p:grpSpPr>
              <a:xfrm>
                <a:off x="0" y="3066"/>
                <a:ext cx="2165121" cy="1864183"/>
                <a:chOff x="0" y="3066"/>
                <a:chExt cx="3492930" cy="2709340"/>
              </a:xfrm>
            </p:grpSpPr>
            <p:graphicFrame>
              <p:nvGraphicFramePr>
                <p:cNvPr id="73" name="Chart 72">
                  <a:extLst>
                    <a:ext uri="{FF2B5EF4-FFF2-40B4-BE49-F238E27FC236}">
                      <a16:creationId xmlns:a16="http://schemas.microsoft.com/office/drawing/2014/main" id="{896E16B8-1046-D5EF-16CD-25206B6C8C49}"/>
                    </a:ext>
                  </a:extLst>
                </p:cNvPr>
                <p:cNvGraphicFramePr>
                  <a:graphicFrameLocks noChangeAspect="1"/>
                </p:cNvGraphicFramePr>
                <p:nvPr/>
              </p:nvGraphicFramePr>
              <p:xfrm>
                <a:off x="0" y="3066"/>
                <a:ext cx="3492930" cy="2709340"/>
              </p:xfrm>
              <a:graphic>
                <a:graphicData uri="http://schemas.openxmlformats.org/drawingml/2006/chart">
                  <c:chart xmlns:c="http://schemas.openxmlformats.org/drawingml/2006/chart" xmlns:r="http://schemas.openxmlformats.org/officeDocument/2006/relationships" r:id="rId10"/>
                </a:graphicData>
              </a:graphic>
            </p:graphicFrame>
            <p:sp>
              <p:nvSpPr>
                <p:cNvPr id="74" name="TextBox 28">
                  <a:extLst>
                    <a:ext uri="{FF2B5EF4-FFF2-40B4-BE49-F238E27FC236}">
                      <a16:creationId xmlns:a16="http://schemas.microsoft.com/office/drawing/2014/main" id="{B873731A-37FF-00AD-5290-5C3588D12431}"/>
                    </a:ext>
                  </a:extLst>
                </p:cNvPr>
                <p:cNvSpPr txBox="1"/>
                <p:nvPr/>
              </p:nvSpPr>
              <p:spPr>
                <a:xfrm rot="16200000">
                  <a:off x="-91412" y="530635"/>
                  <a:ext cx="1021133" cy="2981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100" b="1"/>
                    <a:t>MOD</a:t>
                  </a:r>
                  <a:endParaRPr lang="LID4096" sz="1100" b="1"/>
                </a:p>
              </p:txBody>
            </p:sp>
            <p:sp>
              <p:nvSpPr>
                <p:cNvPr id="75" name="TextBox 29">
                  <a:extLst>
                    <a:ext uri="{FF2B5EF4-FFF2-40B4-BE49-F238E27FC236}">
                      <a16:creationId xmlns:a16="http://schemas.microsoft.com/office/drawing/2014/main" id="{214EEC8B-E8C3-99BE-AABB-2B5C7B7F9768}"/>
                    </a:ext>
                  </a:extLst>
                </p:cNvPr>
                <p:cNvSpPr txBox="1"/>
                <p:nvPr/>
              </p:nvSpPr>
              <p:spPr>
                <a:xfrm>
                  <a:off x="299135" y="163557"/>
                  <a:ext cx="959640" cy="22804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100" b="1"/>
                    <a:t>MED</a:t>
                  </a:r>
                  <a:endParaRPr lang="LID4096" sz="1100" b="1"/>
                </a:p>
              </p:txBody>
            </p:sp>
          </p:grpSp>
          <p:graphicFrame>
            <p:nvGraphicFramePr>
              <p:cNvPr id="72" name="Chart 71">
                <a:extLst>
                  <a:ext uri="{FF2B5EF4-FFF2-40B4-BE49-F238E27FC236}">
                    <a16:creationId xmlns:a16="http://schemas.microsoft.com/office/drawing/2014/main" id="{CB916BA5-2DD6-0E02-2E0B-529302ACA49E}"/>
                  </a:ext>
                </a:extLst>
              </p:cNvPr>
              <p:cNvGraphicFramePr>
                <a:graphicFrameLocks/>
              </p:cNvGraphicFramePr>
              <p:nvPr/>
            </p:nvGraphicFramePr>
            <p:xfrm>
              <a:off x="1018445" y="1260363"/>
              <a:ext cx="1016030" cy="424955"/>
            </p:xfrm>
            <a:graphic>
              <a:graphicData uri="http://schemas.openxmlformats.org/drawingml/2006/chart">
                <c:chart xmlns:c="http://schemas.openxmlformats.org/drawingml/2006/chart" xmlns:r="http://schemas.openxmlformats.org/officeDocument/2006/relationships" r:id="rId11"/>
              </a:graphicData>
            </a:graphic>
          </p:graphicFrame>
        </p:grpSp>
      </p:grpSp>
    </p:spTree>
    <p:extLst>
      <p:ext uri="{BB962C8B-B14F-4D97-AF65-F5344CB8AC3E}">
        <p14:creationId xmlns:p14="http://schemas.microsoft.com/office/powerpoint/2010/main" val="3495356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87CF70B6-DC5D-F057-8B09-60D9C77D430E}"/>
              </a:ext>
            </a:extLst>
          </p:cNvPr>
          <p:cNvSpPr/>
          <p:nvPr/>
        </p:nvSpPr>
        <p:spPr>
          <a:xfrm>
            <a:off x="196290" y="135893"/>
            <a:ext cx="11799419" cy="65509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5" name="TextBox 104">
            <a:extLst>
              <a:ext uri="{FF2B5EF4-FFF2-40B4-BE49-F238E27FC236}">
                <a16:creationId xmlns:a16="http://schemas.microsoft.com/office/drawing/2014/main" id="{51813780-13AE-D6D7-D3DC-12CE1A5E0B1B}"/>
              </a:ext>
            </a:extLst>
          </p:cNvPr>
          <p:cNvSpPr txBox="1"/>
          <p:nvPr/>
        </p:nvSpPr>
        <p:spPr>
          <a:xfrm>
            <a:off x="384090" y="458923"/>
            <a:ext cx="5091796" cy="412934"/>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nSpc>
                <a:spcPts val="2500"/>
              </a:lnSpc>
            </a:pPr>
            <a:r>
              <a:rPr lang="pt-BR" sz="2200" b="1" dirty="0"/>
              <a:t>Resultado</a:t>
            </a:r>
            <a:endParaRPr lang="el-GR" sz="2200" b="1" dirty="0"/>
          </a:p>
        </p:txBody>
      </p:sp>
      <p:pic>
        <p:nvPicPr>
          <p:cNvPr id="7" name="Picture 6">
            <a:extLst>
              <a:ext uri="{FF2B5EF4-FFF2-40B4-BE49-F238E27FC236}">
                <a16:creationId xmlns:a16="http://schemas.microsoft.com/office/drawing/2014/main" id="{FA601C15-7846-D58A-919A-D395FFB87AF9}"/>
              </a:ext>
            </a:extLst>
          </p:cNvPr>
          <p:cNvPicPr>
            <a:picLocks noChangeAspect="1"/>
          </p:cNvPicPr>
          <p:nvPr/>
        </p:nvPicPr>
        <p:blipFill>
          <a:blip r:embed="rId3"/>
          <a:stretch>
            <a:fillRect/>
          </a:stretch>
        </p:blipFill>
        <p:spPr>
          <a:xfrm>
            <a:off x="6429521" y="1987439"/>
            <a:ext cx="5509638" cy="1710285"/>
          </a:xfrm>
          <a:prstGeom prst="rect">
            <a:avLst/>
          </a:prstGeom>
        </p:spPr>
      </p:pic>
      <p:pic>
        <p:nvPicPr>
          <p:cNvPr id="15" name="Picture 14">
            <a:extLst>
              <a:ext uri="{FF2B5EF4-FFF2-40B4-BE49-F238E27FC236}">
                <a16:creationId xmlns:a16="http://schemas.microsoft.com/office/drawing/2014/main" id="{619AF47F-3FC1-3CF0-30E8-1E17E74302D0}"/>
              </a:ext>
            </a:extLst>
          </p:cNvPr>
          <p:cNvPicPr>
            <a:picLocks noChangeAspect="1"/>
          </p:cNvPicPr>
          <p:nvPr/>
        </p:nvPicPr>
        <p:blipFill>
          <a:blip r:embed="rId4"/>
          <a:stretch>
            <a:fillRect/>
          </a:stretch>
        </p:blipFill>
        <p:spPr>
          <a:xfrm>
            <a:off x="5800986" y="1211335"/>
            <a:ext cx="657314" cy="641085"/>
          </a:xfrm>
          <a:prstGeom prst="rect">
            <a:avLst/>
          </a:prstGeom>
        </p:spPr>
      </p:pic>
      <p:pic>
        <p:nvPicPr>
          <p:cNvPr id="17" name="Picture 16">
            <a:extLst>
              <a:ext uri="{FF2B5EF4-FFF2-40B4-BE49-F238E27FC236}">
                <a16:creationId xmlns:a16="http://schemas.microsoft.com/office/drawing/2014/main" id="{C161D227-A9C2-0D37-1004-5FA8E8D81404}"/>
              </a:ext>
            </a:extLst>
          </p:cNvPr>
          <p:cNvPicPr>
            <a:picLocks noChangeAspect="1"/>
          </p:cNvPicPr>
          <p:nvPr/>
        </p:nvPicPr>
        <p:blipFill>
          <a:blip r:embed="rId5"/>
          <a:stretch>
            <a:fillRect/>
          </a:stretch>
        </p:blipFill>
        <p:spPr>
          <a:xfrm>
            <a:off x="5827858" y="2118657"/>
            <a:ext cx="653579" cy="661958"/>
          </a:xfrm>
          <a:prstGeom prst="rect">
            <a:avLst/>
          </a:prstGeom>
        </p:spPr>
      </p:pic>
      <p:pic>
        <p:nvPicPr>
          <p:cNvPr id="22" name="Picture 21">
            <a:extLst>
              <a:ext uri="{FF2B5EF4-FFF2-40B4-BE49-F238E27FC236}">
                <a16:creationId xmlns:a16="http://schemas.microsoft.com/office/drawing/2014/main" id="{C136E412-952F-9D30-6205-5BDD2702584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387500" y="306797"/>
            <a:ext cx="5509638" cy="1529646"/>
          </a:xfrm>
          <a:prstGeom prst="rect">
            <a:avLst/>
          </a:prstGeom>
        </p:spPr>
      </p:pic>
      <p:pic>
        <p:nvPicPr>
          <p:cNvPr id="4" name="Picture 3">
            <a:extLst>
              <a:ext uri="{FF2B5EF4-FFF2-40B4-BE49-F238E27FC236}">
                <a16:creationId xmlns:a16="http://schemas.microsoft.com/office/drawing/2014/main" id="{2F5B69B4-5D6A-9F07-8A5C-F70AB769955F}"/>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27716" y="245862"/>
            <a:ext cx="5509638" cy="6355609"/>
          </a:xfrm>
          <a:prstGeom prst="rect">
            <a:avLst/>
          </a:prstGeom>
        </p:spPr>
      </p:pic>
      <p:grpSp>
        <p:nvGrpSpPr>
          <p:cNvPr id="47" name="Group 46">
            <a:extLst>
              <a:ext uri="{FF2B5EF4-FFF2-40B4-BE49-F238E27FC236}">
                <a16:creationId xmlns:a16="http://schemas.microsoft.com/office/drawing/2014/main" id="{0DCFF519-4885-1EFF-8414-519C4DB6BDD0}"/>
              </a:ext>
            </a:extLst>
          </p:cNvPr>
          <p:cNvGrpSpPr/>
          <p:nvPr/>
        </p:nvGrpSpPr>
        <p:grpSpPr>
          <a:xfrm>
            <a:off x="3160306" y="3513075"/>
            <a:ext cx="4701434" cy="3174352"/>
            <a:chOff x="7472376" y="48511"/>
            <a:chExt cx="5619620" cy="3653285"/>
          </a:xfrm>
        </p:grpSpPr>
        <p:grpSp>
          <p:nvGrpSpPr>
            <p:cNvPr id="48" name="Group 47">
              <a:extLst>
                <a:ext uri="{FF2B5EF4-FFF2-40B4-BE49-F238E27FC236}">
                  <a16:creationId xmlns:a16="http://schemas.microsoft.com/office/drawing/2014/main" id="{97CF9E6D-B560-D229-223E-F6334E232766}"/>
                </a:ext>
              </a:extLst>
            </p:cNvPr>
            <p:cNvGrpSpPr>
              <a:grpSpLocks noChangeAspect="1"/>
            </p:cNvGrpSpPr>
            <p:nvPr/>
          </p:nvGrpSpPr>
          <p:grpSpPr>
            <a:xfrm>
              <a:off x="7472376" y="48511"/>
              <a:ext cx="3181815" cy="3626584"/>
              <a:chOff x="8124385" y="557489"/>
              <a:chExt cx="3655243" cy="4166191"/>
            </a:xfrm>
          </p:grpSpPr>
          <p:pic>
            <p:nvPicPr>
              <p:cNvPr id="52" name="Picture 51">
                <a:extLst>
                  <a:ext uri="{FF2B5EF4-FFF2-40B4-BE49-F238E27FC236}">
                    <a16:creationId xmlns:a16="http://schemas.microsoft.com/office/drawing/2014/main" id="{017C797E-3D44-181D-BBCE-49EA0A7503F4}"/>
                  </a:ext>
                </a:extLst>
              </p:cNvPr>
              <p:cNvPicPr>
                <a:picLocks noChangeAspect="1"/>
              </p:cNvPicPr>
              <p:nvPr/>
            </p:nvPicPr>
            <p:blipFill>
              <a:blip r:embed="rId8">
                <a:clrChange>
                  <a:clrFrom>
                    <a:srgbClr val="FFFFFF"/>
                  </a:clrFrom>
                  <a:clrTo>
                    <a:srgbClr val="FFFFFF">
                      <a:alpha val="0"/>
                    </a:srgbClr>
                  </a:clrTo>
                </a:clrChange>
              </a:blip>
              <a:stretch>
                <a:fillRect/>
              </a:stretch>
            </p:blipFill>
            <p:spPr>
              <a:xfrm rot="531119">
                <a:off x="8124385" y="557489"/>
                <a:ext cx="3350670" cy="4166191"/>
              </a:xfrm>
              <a:prstGeom prst="rect">
                <a:avLst/>
              </a:prstGeom>
            </p:spPr>
          </p:pic>
          <p:graphicFrame>
            <p:nvGraphicFramePr>
              <p:cNvPr id="53" name="Chart 52">
                <a:extLst>
                  <a:ext uri="{FF2B5EF4-FFF2-40B4-BE49-F238E27FC236}">
                    <a16:creationId xmlns:a16="http://schemas.microsoft.com/office/drawing/2014/main" id="{CB55A963-821F-4730-A003-9F2930CCF752}"/>
                  </a:ext>
                </a:extLst>
              </p:cNvPr>
              <p:cNvGraphicFramePr>
                <a:graphicFrameLocks/>
              </p:cNvGraphicFramePr>
              <p:nvPr>
                <p:extLst>
                  <p:ext uri="{D42A27DB-BD31-4B8C-83A1-F6EECF244321}">
                    <p14:modId xmlns:p14="http://schemas.microsoft.com/office/powerpoint/2010/main" val="2086485714"/>
                  </p:ext>
                </p:extLst>
              </p:nvPr>
            </p:nvGraphicFramePr>
            <p:xfrm>
              <a:off x="8229095" y="1028799"/>
              <a:ext cx="3550533" cy="2742310"/>
            </p:xfrm>
            <a:graphic>
              <a:graphicData uri="http://schemas.openxmlformats.org/drawingml/2006/chart">
                <c:chart xmlns:c="http://schemas.openxmlformats.org/drawingml/2006/chart" xmlns:r="http://schemas.openxmlformats.org/officeDocument/2006/relationships" r:id="rId9"/>
              </a:graphicData>
            </a:graphic>
          </p:graphicFrame>
        </p:grpSp>
        <p:grpSp>
          <p:nvGrpSpPr>
            <p:cNvPr id="49" name="Group 48">
              <a:extLst>
                <a:ext uri="{FF2B5EF4-FFF2-40B4-BE49-F238E27FC236}">
                  <a16:creationId xmlns:a16="http://schemas.microsoft.com/office/drawing/2014/main" id="{38DE14E2-5AC2-E9DD-B2BC-3962FA696788}"/>
                </a:ext>
              </a:extLst>
            </p:cNvPr>
            <p:cNvGrpSpPr/>
            <p:nvPr/>
          </p:nvGrpSpPr>
          <p:grpSpPr>
            <a:xfrm>
              <a:off x="9970802" y="75212"/>
              <a:ext cx="3121194" cy="3626584"/>
              <a:chOff x="11146281" y="1113664"/>
              <a:chExt cx="3121194" cy="3626584"/>
            </a:xfrm>
          </p:grpSpPr>
          <p:pic>
            <p:nvPicPr>
              <p:cNvPr id="50" name="Picture 49">
                <a:extLst>
                  <a:ext uri="{FF2B5EF4-FFF2-40B4-BE49-F238E27FC236}">
                    <a16:creationId xmlns:a16="http://schemas.microsoft.com/office/drawing/2014/main" id="{81CCDA67-A10F-746A-B1A9-022A46354579}"/>
                  </a:ext>
                </a:extLst>
              </p:cNvPr>
              <p:cNvPicPr>
                <a:picLocks noChangeAspect="1"/>
              </p:cNvPicPr>
              <p:nvPr/>
            </p:nvPicPr>
            <p:blipFill>
              <a:blip r:embed="rId8">
                <a:clrChange>
                  <a:clrFrom>
                    <a:srgbClr val="FFFFFF"/>
                  </a:clrFrom>
                  <a:clrTo>
                    <a:srgbClr val="FFFFFF">
                      <a:alpha val="0"/>
                    </a:srgbClr>
                  </a:clrTo>
                </a:clrChange>
              </a:blip>
              <a:stretch>
                <a:fillRect/>
              </a:stretch>
            </p:blipFill>
            <p:spPr>
              <a:xfrm rot="531119">
                <a:off x="11146281" y="1113664"/>
                <a:ext cx="2916694" cy="3626584"/>
              </a:xfrm>
              <a:prstGeom prst="rect">
                <a:avLst/>
              </a:prstGeom>
            </p:spPr>
          </p:pic>
          <p:graphicFrame>
            <p:nvGraphicFramePr>
              <p:cNvPr id="51" name="Chart 50">
                <a:extLst>
                  <a:ext uri="{FF2B5EF4-FFF2-40B4-BE49-F238E27FC236}">
                    <a16:creationId xmlns:a16="http://schemas.microsoft.com/office/drawing/2014/main" id="{05088569-D99C-41D6-AC38-C1117D4CB61B}"/>
                  </a:ext>
                </a:extLst>
              </p:cNvPr>
              <p:cNvGraphicFramePr>
                <a:graphicFrameLocks/>
              </p:cNvGraphicFramePr>
              <p:nvPr>
                <p:extLst>
                  <p:ext uri="{D42A27DB-BD31-4B8C-83A1-F6EECF244321}">
                    <p14:modId xmlns:p14="http://schemas.microsoft.com/office/powerpoint/2010/main" val="3772407747"/>
                  </p:ext>
                </p:extLst>
              </p:nvPr>
            </p:nvGraphicFramePr>
            <p:xfrm>
              <a:off x="11176807" y="1570593"/>
              <a:ext cx="3090668" cy="2387125"/>
            </p:xfrm>
            <a:graphic>
              <a:graphicData uri="http://schemas.openxmlformats.org/drawingml/2006/chart">
                <c:chart xmlns:c="http://schemas.openxmlformats.org/drawingml/2006/chart" xmlns:r="http://schemas.openxmlformats.org/officeDocument/2006/relationships" r:id="rId10"/>
              </a:graphicData>
            </a:graphic>
          </p:graphicFrame>
        </p:grpSp>
      </p:grpSp>
      <p:pic>
        <p:nvPicPr>
          <p:cNvPr id="57" name="Picture 56">
            <a:extLst>
              <a:ext uri="{FF2B5EF4-FFF2-40B4-BE49-F238E27FC236}">
                <a16:creationId xmlns:a16="http://schemas.microsoft.com/office/drawing/2014/main" id="{AC0AB341-D6E4-23BB-7C23-9A4720C358B7}"/>
              </a:ext>
            </a:extLst>
          </p:cNvPr>
          <p:cNvPicPr>
            <a:picLocks noChangeAspect="1"/>
          </p:cNvPicPr>
          <p:nvPr/>
        </p:nvPicPr>
        <p:blipFill>
          <a:blip r:embed="rId11"/>
          <a:stretch>
            <a:fillRect/>
          </a:stretch>
        </p:blipFill>
        <p:spPr>
          <a:xfrm>
            <a:off x="455519" y="847040"/>
            <a:ext cx="895350" cy="1933575"/>
          </a:xfrm>
          <a:prstGeom prst="rect">
            <a:avLst/>
          </a:prstGeom>
        </p:spPr>
      </p:pic>
      <p:sp>
        <p:nvSpPr>
          <p:cNvPr id="58" name="TextBox 57">
            <a:extLst>
              <a:ext uri="{FF2B5EF4-FFF2-40B4-BE49-F238E27FC236}">
                <a16:creationId xmlns:a16="http://schemas.microsoft.com/office/drawing/2014/main" id="{8BFDE076-E443-47B8-C361-48D02F088817}"/>
              </a:ext>
            </a:extLst>
          </p:cNvPr>
          <p:cNvSpPr txBox="1"/>
          <p:nvPr/>
        </p:nvSpPr>
        <p:spPr>
          <a:xfrm>
            <a:off x="4873677" y="3096463"/>
            <a:ext cx="2895978" cy="630942"/>
          </a:xfrm>
          <a:prstGeom prst="rect">
            <a:avLst/>
          </a:prstGeom>
          <a:noFill/>
        </p:spPr>
        <p:txBody>
          <a:bodyPr wrap="square" rIns="0">
            <a:spAutoFit/>
          </a:bodyPr>
          <a:lstStyle/>
          <a:p>
            <a:pPr>
              <a:lnSpc>
                <a:spcPts val="2100"/>
              </a:lnSpc>
            </a:pPr>
            <a:r>
              <a:rPr lang="pt-BR" sz="2400" b="1" dirty="0"/>
              <a:t>Vazões </a:t>
            </a:r>
          </a:p>
          <a:p>
            <a:pPr>
              <a:lnSpc>
                <a:spcPts val="2100"/>
              </a:lnSpc>
            </a:pPr>
            <a:r>
              <a:rPr lang="pt-BR" b="1" dirty="0"/>
              <a:t>Bengo e Afluentes</a:t>
            </a:r>
            <a:endParaRPr lang="pt-BR" dirty="0"/>
          </a:p>
        </p:txBody>
      </p:sp>
      <p:sp>
        <p:nvSpPr>
          <p:cNvPr id="59" name="TextBox 58">
            <a:extLst>
              <a:ext uri="{FF2B5EF4-FFF2-40B4-BE49-F238E27FC236}">
                <a16:creationId xmlns:a16="http://schemas.microsoft.com/office/drawing/2014/main" id="{A97959A6-A628-9230-3583-44FCE36CE03D}"/>
              </a:ext>
            </a:extLst>
          </p:cNvPr>
          <p:cNvSpPr txBox="1"/>
          <p:nvPr/>
        </p:nvSpPr>
        <p:spPr>
          <a:xfrm>
            <a:off x="3941732" y="6189600"/>
            <a:ext cx="3976840" cy="375552"/>
          </a:xfrm>
          <a:prstGeom prst="rect">
            <a:avLst/>
          </a:prstGeom>
          <a:noFill/>
        </p:spPr>
        <p:txBody>
          <a:bodyPr wrap="square" rIns="0">
            <a:spAutoFit/>
          </a:bodyPr>
          <a:lstStyle/>
          <a:p>
            <a:pPr>
              <a:lnSpc>
                <a:spcPts val="2100"/>
              </a:lnSpc>
            </a:pPr>
            <a:r>
              <a:rPr lang="pt-BR" b="1" dirty="0"/>
              <a:t>Previstas                         Calibradas</a:t>
            </a:r>
            <a:endParaRPr lang="pt-BR" dirty="0"/>
          </a:p>
        </p:txBody>
      </p:sp>
      <p:pic>
        <p:nvPicPr>
          <p:cNvPr id="61" name="Picture 60">
            <a:extLst>
              <a:ext uri="{FF2B5EF4-FFF2-40B4-BE49-F238E27FC236}">
                <a16:creationId xmlns:a16="http://schemas.microsoft.com/office/drawing/2014/main" id="{27D6E2CB-4789-48DE-27DB-EDE5E11B0C7E}"/>
              </a:ext>
            </a:extLst>
          </p:cNvPr>
          <p:cNvPicPr>
            <a:picLocks noChangeAspect="1"/>
          </p:cNvPicPr>
          <p:nvPr/>
        </p:nvPicPr>
        <p:blipFill>
          <a:blip r:embed="rId12"/>
          <a:stretch>
            <a:fillRect/>
          </a:stretch>
        </p:blipFill>
        <p:spPr>
          <a:xfrm>
            <a:off x="255795" y="5768160"/>
            <a:ext cx="781050" cy="790575"/>
          </a:xfrm>
          <a:prstGeom prst="rect">
            <a:avLst/>
          </a:prstGeom>
        </p:spPr>
      </p:pic>
      <p:sp>
        <p:nvSpPr>
          <p:cNvPr id="63" name="TextBox 62">
            <a:extLst>
              <a:ext uri="{FF2B5EF4-FFF2-40B4-BE49-F238E27FC236}">
                <a16:creationId xmlns:a16="http://schemas.microsoft.com/office/drawing/2014/main" id="{E62922B7-6C82-E1FC-C2DD-37055EDE24C3}"/>
              </a:ext>
            </a:extLst>
          </p:cNvPr>
          <p:cNvSpPr txBox="1"/>
          <p:nvPr/>
        </p:nvSpPr>
        <p:spPr>
          <a:xfrm>
            <a:off x="1337808" y="880240"/>
            <a:ext cx="2516765" cy="830997"/>
          </a:xfrm>
          <a:prstGeom prst="rect">
            <a:avLst/>
          </a:prstGeom>
          <a:noFill/>
        </p:spPr>
        <p:txBody>
          <a:bodyPr wrap="square" rIns="0">
            <a:spAutoFit/>
          </a:bodyPr>
          <a:lstStyle>
            <a:defPPr>
              <a:defRPr lang="LID4096"/>
            </a:defPPr>
            <a:lvl1pPr>
              <a:defRPr sz="2400" b="1"/>
            </a:lvl1pPr>
          </a:lstStyle>
          <a:p>
            <a:r>
              <a:rPr lang="pt-BR" dirty="0"/>
              <a:t>Cargas </a:t>
            </a:r>
          </a:p>
          <a:p>
            <a:r>
              <a:rPr lang="pt-BR" dirty="0"/>
              <a:t>Hidráulicas</a:t>
            </a:r>
          </a:p>
        </p:txBody>
      </p:sp>
      <p:sp>
        <p:nvSpPr>
          <p:cNvPr id="64" name="TextBox 63">
            <a:extLst>
              <a:ext uri="{FF2B5EF4-FFF2-40B4-BE49-F238E27FC236}">
                <a16:creationId xmlns:a16="http://schemas.microsoft.com/office/drawing/2014/main" id="{93DB7C38-DFCD-266D-65CF-5D9415527EBD}"/>
              </a:ext>
            </a:extLst>
          </p:cNvPr>
          <p:cNvSpPr txBox="1"/>
          <p:nvPr/>
        </p:nvSpPr>
        <p:spPr>
          <a:xfrm>
            <a:off x="7891436" y="3754127"/>
            <a:ext cx="4114006" cy="900246"/>
          </a:xfrm>
          <a:prstGeom prst="rect">
            <a:avLst/>
          </a:prstGeom>
          <a:noFill/>
        </p:spPr>
        <p:txBody>
          <a:bodyPr wrap="square" rIns="0">
            <a:spAutoFit/>
          </a:bodyPr>
          <a:lstStyle/>
          <a:p>
            <a:pPr>
              <a:lnSpc>
                <a:spcPts val="2100"/>
              </a:lnSpc>
            </a:pPr>
            <a:r>
              <a:rPr lang="pt-BR" b="1" dirty="0"/>
              <a:t>Drenos DRN - </a:t>
            </a:r>
            <a:r>
              <a:rPr lang="pt-BR" dirty="0"/>
              <a:t>Magnitude total compatível.</a:t>
            </a:r>
          </a:p>
          <a:p>
            <a:pPr>
              <a:lnSpc>
                <a:spcPts val="2100"/>
              </a:lnSpc>
            </a:pPr>
            <a:r>
              <a:rPr lang="pt-BR" b="1" dirty="0"/>
              <a:t>GHB → DRN – </a:t>
            </a:r>
            <a:r>
              <a:rPr lang="pt-BR" dirty="0"/>
              <a:t>Transferência, ascensão da água, aporte regional para rio efluente.</a:t>
            </a:r>
            <a:endParaRPr lang="pt-BR" sz="1400" dirty="0"/>
          </a:p>
        </p:txBody>
      </p:sp>
      <p:grpSp>
        <p:nvGrpSpPr>
          <p:cNvPr id="77" name="Group 76">
            <a:extLst>
              <a:ext uri="{FF2B5EF4-FFF2-40B4-BE49-F238E27FC236}">
                <a16:creationId xmlns:a16="http://schemas.microsoft.com/office/drawing/2014/main" id="{3DAE89A8-5BEA-2582-B762-11DBB9A4F846}"/>
              </a:ext>
            </a:extLst>
          </p:cNvPr>
          <p:cNvGrpSpPr/>
          <p:nvPr/>
        </p:nvGrpSpPr>
        <p:grpSpPr>
          <a:xfrm>
            <a:off x="7625739" y="4773428"/>
            <a:ext cx="4271399" cy="1625205"/>
            <a:chOff x="7625739" y="4777692"/>
            <a:chExt cx="4271399" cy="1810126"/>
          </a:xfrm>
        </p:grpSpPr>
        <p:graphicFrame>
          <p:nvGraphicFramePr>
            <p:cNvPr id="65" name="Chart 64">
              <a:extLst>
                <a:ext uri="{FF2B5EF4-FFF2-40B4-BE49-F238E27FC236}">
                  <a16:creationId xmlns:a16="http://schemas.microsoft.com/office/drawing/2014/main" id="{E452418A-37DA-89F9-AB89-095E206CF665}"/>
                </a:ext>
              </a:extLst>
            </p:cNvPr>
            <p:cNvGraphicFramePr>
              <a:graphicFrameLocks/>
            </p:cNvGraphicFramePr>
            <p:nvPr>
              <p:extLst>
                <p:ext uri="{D42A27DB-BD31-4B8C-83A1-F6EECF244321}">
                  <p14:modId xmlns:p14="http://schemas.microsoft.com/office/powerpoint/2010/main" val="4109243602"/>
                </p:ext>
              </p:extLst>
            </p:nvPr>
          </p:nvGraphicFramePr>
          <p:xfrm>
            <a:off x="7625739" y="4777692"/>
            <a:ext cx="4271399" cy="1810126"/>
          </p:xfrm>
          <a:graphic>
            <a:graphicData uri="http://schemas.openxmlformats.org/drawingml/2006/chart">
              <c:chart xmlns:c="http://schemas.openxmlformats.org/drawingml/2006/chart" xmlns:r="http://schemas.openxmlformats.org/officeDocument/2006/relationships" r:id="rId13"/>
            </a:graphicData>
          </a:graphic>
        </p:graphicFrame>
        <p:sp>
          <p:nvSpPr>
            <p:cNvPr id="66" name="TextBox 23">
              <a:extLst>
                <a:ext uri="{FF2B5EF4-FFF2-40B4-BE49-F238E27FC236}">
                  <a16:creationId xmlns:a16="http://schemas.microsoft.com/office/drawing/2014/main" id="{770C1660-6BF2-C712-87F9-5F0414E5D23A}"/>
                </a:ext>
              </a:extLst>
            </p:cNvPr>
            <p:cNvSpPr txBox="1"/>
            <p:nvPr/>
          </p:nvSpPr>
          <p:spPr>
            <a:xfrm>
              <a:off x="8067492" y="5041216"/>
              <a:ext cx="552930" cy="1420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400" b="1" dirty="0">
                  <a:solidFill>
                    <a:srgbClr val="0000FF"/>
                  </a:solidFill>
                </a:rPr>
                <a:t>IN  </a:t>
              </a:r>
              <a:endParaRPr lang="LID4096" sz="1400" b="1" dirty="0">
                <a:solidFill>
                  <a:srgbClr val="0000FF"/>
                </a:solidFill>
              </a:endParaRPr>
            </a:p>
          </p:txBody>
        </p:sp>
        <p:sp>
          <p:nvSpPr>
            <p:cNvPr id="67" name="TextBox 24">
              <a:extLst>
                <a:ext uri="{FF2B5EF4-FFF2-40B4-BE49-F238E27FC236}">
                  <a16:creationId xmlns:a16="http://schemas.microsoft.com/office/drawing/2014/main" id="{94423067-DAAA-94CD-5576-721D54E8B67D}"/>
                </a:ext>
              </a:extLst>
            </p:cNvPr>
            <p:cNvSpPr txBox="1"/>
            <p:nvPr/>
          </p:nvSpPr>
          <p:spPr>
            <a:xfrm>
              <a:off x="8499259" y="5033747"/>
              <a:ext cx="552930" cy="1420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400" b="1">
                  <a:solidFill>
                    <a:srgbClr val="FF0000"/>
                  </a:solidFill>
                </a:rPr>
                <a:t>OUT</a:t>
              </a:r>
              <a:endParaRPr lang="LID4096" sz="1400" b="1">
                <a:solidFill>
                  <a:srgbClr val="FF0000"/>
                </a:solidFill>
              </a:endParaRPr>
            </a:p>
          </p:txBody>
        </p:sp>
      </p:grpSp>
      <p:grpSp>
        <p:nvGrpSpPr>
          <p:cNvPr id="73" name="Group 72">
            <a:extLst>
              <a:ext uri="{FF2B5EF4-FFF2-40B4-BE49-F238E27FC236}">
                <a16:creationId xmlns:a16="http://schemas.microsoft.com/office/drawing/2014/main" id="{A974C5E5-3ADF-917C-EF78-B249540B148A}"/>
              </a:ext>
            </a:extLst>
          </p:cNvPr>
          <p:cNvGrpSpPr/>
          <p:nvPr/>
        </p:nvGrpSpPr>
        <p:grpSpPr>
          <a:xfrm>
            <a:off x="9557252" y="6466239"/>
            <a:ext cx="2122553" cy="249684"/>
            <a:chOff x="9326498" y="6229759"/>
            <a:chExt cx="2122553" cy="249684"/>
          </a:xfrm>
        </p:grpSpPr>
        <p:sp>
          <p:nvSpPr>
            <p:cNvPr id="74" name="Rectangle 73">
              <a:extLst>
                <a:ext uri="{FF2B5EF4-FFF2-40B4-BE49-F238E27FC236}">
                  <a16:creationId xmlns:a16="http://schemas.microsoft.com/office/drawing/2014/main" id="{52F4DFA4-F3DB-5BEC-C02D-16FDB72A5EF5}"/>
                </a:ext>
              </a:extLst>
            </p:cNvPr>
            <p:cNvSpPr/>
            <p:nvPr/>
          </p:nvSpPr>
          <p:spPr>
            <a:xfrm>
              <a:off x="10934701" y="6260306"/>
              <a:ext cx="514350" cy="1541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100" dirty="0"/>
            </a:p>
          </p:txBody>
        </p:sp>
        <p:sp>
          <p:nvSpPr>
            <p:cNvPr id="75" name="TextBox 74">
              <a:extLst>
                <a:ext uri="{FF2B5EF4-FFF2-40B4-BE49-F238E27FC236}">
                  <a16:creationId xmlns:a16="http://schemas.microsoft.com/office/drawing/2014/main" id="{679E7F84-34D7-882E-43CC-7E9F9115A778}"/>
                </a:ext>
              </a:extLst>
            </p:cNvPr>
            <p:cNvSpPr txBox="1"/>
            <p:nvPr/>
          </p:nvSpPr>
          <p:spPr>
            <a:xfrm>
              <a:off x="10965423" y="6260306"/>
              <a:ext cx="462196" cy="184666"/>
            </a:xfrm>
            <a:prstGeom prst="rect">
              <a:avLst/>
            </a:prstGeom>
            <a:noFill/>
          </p:spPr>
          <p:txBody>
            <a:bodyPr wrap="square" lIns="0" tIns="0" rIns="0" bIns="0" anchor="ctr" anchorCtr="0">
              <a:spAutoFit/>
            </a:bodyPr>
            <a:lstStyle/>
            <a:p>
              <a:pPr algn="ctr"/>
              <a:r>
                <a:rPr lang="pt-BR" sz="1200" b="1" dirty="0">
                  <a:solidFill>
                    <a:srgbClr val="0000FF"/>
                  </a:solidFill>
                  <a:effectLst/>
                  <a:latin typeface="Times New Roman" panose="02020603050405020304" pitchFamily="18" charset="0"/>
                  <a:ea typeface="Times New Roman" panose="02020603050405020304" pitchFamily="18" charset="0"/>
                </a:rPr>
                <a:t>Beta </a:t>
              </a:r>
              <a:r>
                <a:rPr lang="pt-BR" sz="1200" b="1"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endParaRPr lang="LID4096" sz="1200" dirty="0">
                <a:solidFill>
                  <a:srgbClr val="0000FF"/>
                </a:solidFill>
              </a:endParaRPr>
            </a:p>
          </p:txBody>
        </p:sp>
        <p:sp>
          <p:nvSpPr>
            <p:cNvPr id="76" name="TextBox 75">
              <a:extLst>
                <a:ext uri="{FF2B5EF4-FFF2-40B4-BE49-F238E27FC236}">
                  <a16:creationId xmlns:a16="http://schemas.microsoft.com/office/drawing/2014/main" id="{3EEDE78F-0D55-657E-8B04-847BDA0FE8C5}"/>
                </a:ext>
              </a:extLst>
            </p:cNvPr>
            <p:cNvSpPr txBox="1"/>
            <p:nvPr/>
          </p:nvSpPr>
          <p:spPr>
            <a:xfrm>
              <a:off x="9326498" y="6229759"/>
              <a:ext cx="1601882" cy="249684"/>
            </a:xfrm>
            <a:prstGeom prst="rect">
              <a:avLst/>
            </a:prstGeom>
            <a:noFill/>
          </p:spPr>
          <p:txBody>
            <a:bodyPr wrap="square">
              <a:spAutoFit/>
            </a:bodyPr>
            <a:lstStyle/>
            <a:p>
              <a:pPr marL="0" marR="0" algn="ctr">
                <a:lnSpc>
                  <a:spcPct val="107000"/>
                </a:lnSpc>
                <a:spcBef>
                  <a:spcPts val="0"/>
                </a:spcBef>
                <a:spcAft>
                  <a:spcPts val="800"/>
                </a:spcAft>
              </a:pPr>
              <a:r>
                <a:rPr lang="pt-BR" sz="1000" u="sng" kern="100" dirty="0">
                  <a:solidFill>
                    <a:srgbClr val="0000FF"/>
                  </a:solidFill>
                  <a:effectLst/>
                  <a:latin typeface="Lucida Casual"/>
                  <a:ea typeface="Calibri" panose="020F050202020403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2024 - www.betami.com.br</a:t>
              </a:r>
              <a:endParaRPr lang="pt-BR" sz="1000" kern="100" dirty="0">
                <a:solidFill>
                  <a:srgbClr val="0000FF"/>
                </a:solidFill>
                <a:effectLst/>
                <a:latin typeface="Lucida Casual"/>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980927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0145B73-3546-EF5F-286C-78E2CB76F488}"/>
              </a:ext>
            </a:extLst>
          </p:cNvPr>
          <p:cNvSpPr/>
          <p:nvPr/>
        </p:nvSpPr>
        <p:spPr>
          <a:xfrm>
            <a:off x="196290" y="135893"/>
            <a:ext cx="11799419" cy="65509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96" name="Group 95">
            <a:extLst>
              <a:ext uri="{FF2B5EF4-FFF2-40B4-BE49-F238E27FC236}">
                <a16:creationId xmlns:a16="http://schemas.microsoft.com/office/drawing/2014/main" id="{1E3D1709-1E9B-C7AA-F73B-93FCC7632D01}"/>
              </a:ext>
            </a:extLst>
          </p:cNvPr>
          <p:cNvGrpSpPr/>
          <p:nvPr/>
        </p:nvGrpSpPr>
        <p:grpSpPr>
          <a:xfrm>
            <a:off x="9557252" y="6466239"/>
            <a:ext cx="2122553" cy="249684"/>
            <a:chOff x="9326498" y="6229759"/>
            <a:chExt cx="2122553" cy="249684"/>
          </a:xfrm>
        </p:grpSpPr>
        <p:sp>
          <p:nvSpPr>
            <p:cNvPr id="97" name="Rectangle 96">
              <a:extLst>
                <a:ext uri="{FF2B5EF4-FFF2-40B4-BE49-F238E27FC236}">
                  <a16:creationId xmlns:a16="http://schemas.microsoft.com/office/drawing/2014/main" id="{4CF9E57C-5B49-5BB2-16C8-C9A024730AF7}"/>
                </a:ext>
              </a:extLst>
            </p:cNvPr>
            <p:cNvSpPr/>
            <p:nvPr/>
          </p:nvSpPr>
          <p:spPr>
            <a:xfrm>
              <a:off x="10934701" y="6260306"/>
              <a:ext cx="514350" cy="1541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100" dirty="0"/>
            </a:p>
          </p:txBody>
        </p:sp>
        <p:sp>
          <p:nvSpPr>
            <p:cNvPr id="98" name="TextBox 97">
              <a:extLst>
                <a:ext uri="{FF2B5EF4-FFF2-40B4-BE49-F238E27FC236}">
                  <a16:creationId xmlns:a16="http://schemas.microsoft.com/office/drawing/2014/main" id="{618B1C2C-CADA-F573-988F-215503646CFA}"/>
                </a:ext>
              </a:extLst>
            </p:cNvPr>
            <p:cNvSpPr txBox="1"/>
            <p:nvPr/>
          </p:nvSpPr>
          <p:spPr>
            <a:xfrm>
              <a:off x="10965423" y="6260306"/>
              <a:ext cx="462196" cy="184666"/>
            </a:xfrm>
            <a:prstGeom prst="rect">
              <a:avLst/>
            </a:prstGeom>
            <a:noFill/>
          </p:spPr>
          <p:txBody>
            <a:bodyPr wrap="square" lIns="0" tIns="0" rIns="0" bIns="0" anchor="ctr" anchorCtr="0">
              <a:spAutoFit/>
            </a:bodyPr>
            <a:lstStyle/>
            <a:p>
              <a:pPr algn="ctr"/>
              <a:r>
                <a:rPr lang="pt-BR" sz="1200" b="1" dirty="0">
                  <a:solidFill>
                    <a:srgbClr val="0000FF"/>
                  </a:solidFill>
                  <a:effectLst/>
                  <a:latin typeface="Times New Roman" panose="02020603050405020304" pitchFamily="18" charset="0"/>
                  <a:ea typeface="Times New Roman" panose="02020603050405020304" pitchFamily="18" charset="0"/>
                </a:rPr>
                <a:t>Beta </a:t>
              </a:r>
              <a:r>
                <a:rPr lang="pt-BR" sz="1200" b="1"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endParaRPr lang="LID4096" sz="1200" dirty="0">
                <a:solidFill>
                  <a:srgbClr val="0000FF"/>
                </a:solidFill>
              </a:endParaRPr>
            </a:p>
          </p:txBody>
        </p:sp>
        <p:sp>
          <p:nvSpPr>
            <p:cNvPr id="99" name="TextBox 98">
              <a:extLst>
                <a:ext uri="{FF2B5EF4-FFF2-40B4-BE49-F238E27FC236}">
                  <a16:creationId xmlns:a16="http://schemas.microsoft.com/office/drawing/2014/main" id="{6722AF93-275D-09F7-5085-8DAE15555FD6}"/>
                </a:ext>
              </a:extLst>
            </p:cNvPr>
            <p:cNvSpPr txBox="1"/>
            <p:nvPr/>
          </p:nvSpPr>
          <p:spPr>
            <a:xfrm>
              <a:off x="9326498" y="6229759"/>
              <a:ext cx="1601882" cy="249684"/>
            </a:xfrm>
            <a:prstGeom prst="rect">
              <a:avLst/>
            </a:prstGeom>
            <a:noFill/>
          </p:spPr>
          <p:txBody>
            <a:bodyPr wrap="square">
              <a:spAutoFit/>
            </a:bodyPr>
            <a:lstStyle/>
            <a:p>
              <a:pPr marL="0" marR="0" algn="ctr">
                <a:lnSpc>
                  <a:spcPct val="107000"/>
                </a:lnSpc>
                <a:spcBef>
                  <a:spcPts val="0"/>
                </a:spcBef>
                <a:spcAft>
                  <a:spcPts val="800"/>
                </a:spcAft>
              </a:pPr>
              <a:r>
                <a:rPr lang="pt-BR" sz="1000" u="sng" kern="100" dirty="0">
                  <a:solidFill>
                    <a:srgbClr val="0000FF"/>
                  </a:solidFill>
                  <a:effectLst/>
                  <a:latin typeface="Lucida Casual"/>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2024 - www.betami.com.br</a:t>
              </a:r>
              <a:endParaRPr lang="pt-BR" sz="1000" kern="100" dirty="0">
                <a:solidFill>
                  <a:srgbClr val="0000FF"/>
                </a:solidFill>
                <a:effectLst/>
                <a:latin typeface="Lucida Casual"/>
                <a:ea typeface="Calibri" panose="020F0502020204030204" pitchFamily="34" charset="0"/>
                <a:cs typeface="Arial" panose="020B0604020202020204" pitchFamily="34" charset="0"/>
              </a:endParaRPr>
            </a:p>
          </p:txBody>
        </p:sp>
      </p:grpSp>
      <p:sp>
        <p:nvSpPr>
          <p:cNvPr id="105" name="TextBox 104">
            <a:extLst>
              <a:ext uri="{FF2B5EF4-FFF2-40B4-BE49-F238E27FC236}">
                <a16:creationId xmlns:a16="http://schemas.microsoft.com/office/drawing/2014/main" id="{51813780-13AE-D6D7-D3DC-12CE1A5E0B1B}"/>
              </a:ext>
            </a:extLst>
          </p:cNvPr>
          <p:cNvSpPr txBox="1"/>
          <p:nvPr/>
        </p:nvSpPr>
        <p:spPr>
          <a:xfrm>
            <a:off x="384090" y="458923"/>
            <a:ext cx="5091796" cy="412934"/>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nSpc>
                <a:spcPts val="2500"/>
              </a:lnSpc>
            </a:pPr>
            <a:r>
              <a:rPr lang="pt-BR" sz="2200" b="1" dirty="0"/>
              <a:t>Resultado</a:t>
            </a:r>
            <a:endParaRPr lang="el-GR" sz="2200" b="1" dirty="0"/>
          </a:p>
        </p:txBody>
      </p:sp>
      <p:pic>
        <p:nvPicPr>
          <p:cNvPr id="8" name="Picture 7">
            <a:extLst>
              <a:ext uri="{FF2B5EF4-FFF2-40B4-BE49-F238E27FC236}">
                <a16:creationId xmlns:a16="http://schemas.microsoft.com/office/drawing/2014/main" id="{AC0AB341-D6E4-23BB-7C23-9A4720C358B7}"/>
              </a:ext>
            </a:extLst>
          </p:cNvPr>
          <p:cNvPicPr>
            <a:picLocks noChangeAspect="1"/>
          </p:cNvPicPr>
          <p:nvPr/>
        </p:nvPicPr>
        <p:blipFill>
          <a:blip r:embed="rId4"/>
          <a:stretch>
            <a:fillRect/>
          </a:stretch>
        </p:blipFill>
        <p:spPr>
          <a:xfrm>
            <a:off x="411541" y="2988040"/>
            <a:ext cx="895350" cy="1933575"/>
          </a:xfrm>
          <a:prstGeom prst="rect">
            <a:avLst/>
          </a:prstGeom>
        </p:spPr>
      </p:pic>
      <p:pic>
        <p:nvPicPr>
          <p:cNvPr id="27" name="Picture 26">
            <a:extLst>
              <a:ext uri="{FF2B5EF4-FFF2-40B4-BE49-F238E27FC236}">
                <a16:creationId xmlns:a16="http://schemas.microsoft.com/office/drawing/2014/main" id="{B9359E63-4A28-7F1A-E3B1-A35602FE0EC3}"/>
              </a:ext>
            </a:extLst>
          </p:cNvPr>
          <p:cNvPicPr>
            <a:picLocks noChangeAspect="1"/>
          </p:cNvPicPr>
          <p:nvPr/>
        </p:nvPicPr>
        <p:blipFill>
          <a:blip r:embed="rId5"/>
          <a:stretch>
            <a:fillRect/>
          </a:stretch>
        </p:blipFill>
        <p:spPr>
          <a:xfrm>
            <a:off x="1401526" y="2705968"/>
            <a:ext cx="10501070" cy="3724315"/>
          </a:xfrm>
          <a:prstGeom prst="rect">
            <a:avLst/>
          </a:prstGeom>
        </p:spPr>
      </p:pic>
      <p:grpSp>
        <p:nvGrpSpPr>
          <p:cNvPr id="9" name="Group 8">
            <a:extLst>
              <a:ext uri="{FF2B5EF4-FFF2-40B4-BE49-F238E27FC236}">
                <a16:creationId xmlns:a16="http://schemas.microsoft.com/office/drawing/2014/main" id="{5CDE93A9-1045-6B34-AE5C-A0D727E3AACE}"/>
              </a:ext>
            </a:extLst>
          </p:cNvPr>
          <p:cNvGrpSpPr/>
          <p:nvPr/>
        </p:nvGrpSpPr>
        <p:grpSpPr>
          <a:xfrm>
            <a:off x="4540469" y="387414"/>
            <a:ext cx="7117904" cy="2295368"/>
            <a:chOff x="0" y="1794729"/>
            <a:chExt cx="6892783" cy="1878080"/>
          </a:xfrm>
        </p:grpSpPr>
        <p:grpSp>
          <p:nvGrpSpPr>
            <p:cNvPr id="21" name="Group 20">
              <a:extLst>
                <a:ext uri="{FF2B5EF4-FFF2-40B4-BE49-F238E27FC236}">
                  <a16:creationId xmlns:a16="http://schemas.microsoft.com/office/drawing/2014/main" id="{3C0255A7-3CD0-13A6-E07C-2B26FDE6A3A1}"/>
                </a:ext>
              </a:extLst>
            </p:cNvPr>
            <p:cNvGrpSpPr/>
            <p:nvPr/>
          </p:nvGrpSpPr>
          <p:grpSpPr>
            <a:xfrm>
              <a:off x="0" y="1794729"/>
              <a:ext cx="6892783" cy="1878080"/>
              <a:chOff x="0" y="1794729"/>
              <a:chExt cx="6892783" cy="1878080"/>
            </a:xfrm>
          </p:grpSpPr>
          <p:grpSp>
            <p:nvGrpSpPr>
              <p:cNvPr id="23" name="Group 22">
                <a:extLst>
                  <a:ext uri="{FF2B5EF4-FFF2-40B4-BE49-F238E27FC236}">
                    <a16:creationId xmlns:a16="http://schemas.microsoft.com/office/drawing/2014/main" id="{F94343E2-0768-4BEC-852A-D974460BDA90}"/>
                  </a:ext>
                </a:extLst>
              </p:cNvPr>
              <p:cNvGrpSpPr/>
              <p:nvPr/>
            </p:nvGrpSpPr>
            <p:grpSpPr>
              <a:xfrm>
                <a:off x="0" y="1794729"/>
                <a:ext cx="6892783" cy="1878080"/>
                <a:chOff x="0" y="1794729"/>
                <a:chExt cx="7582766" cy="2442147"/>
              </a:xfrm>
            </p:grpSpPr>
            <p:sp>
              <p:nvSpPr>
                <p:cNvPr id="25" name="Rectangle 24">
                  <a:extLst>
                    <a:ext uri="{FF2B5EF4-FFF2-40B4-BE49-F238E27FC236}">
                      <a16:creationId xmlns:a16="http://schemas.microsoft.com/office/drawing/2014/main" id="{82FDF7F9-3EE3-73CD-9FE5-ACF087212187}"/>
                    </a:ext>
                  </a:extLst>
                </p:cNvPr>
                <p:cNvSpPr/>
                <p:nvPr/>
              </p:nvSpPr>
              <p:spPr>
                <a:xfrm>
                  <a:off x="0" y="1794729"/>
                  <a:ext cx="7582766" cy="2442147"/>
                </a:xfrm>
                <a:prstGeom prst="rect">
                  <a:avLst/>
                </a:prstGeom>
                <a:solidFill>
                  <a:sysClr val="window" lastClr="FF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LID4096" sz="1100"/>
                </a:p>
              </p:txBody>
            </p:sp>
            <p:pic>
              <p:nvPicPr>
                <p:cNvPr id="26" name="Picture 25">
                  <a:extLst>
                    <a:ext uri="{FF2B5EF4-FFF2-40B4-BE49-F238E27FC236}">
                      <a16:creationId xmlns:a16="http://schemas.microsoft.com/office/drawing/2014/main" id="{EC6906FC-AD4E-CA4F-8B96-3661C25A87B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0539" b="1089"/>
                <a:stretch/>
              </p:blipFill>
              <p:spPr bwMode="auto">
                <a:xfrm>
                  <a:off x="134648" y="2336618"/>
                  <a:ext cx="441419" cy="1663826"/>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59">
                <a:extLst>
                  <a:ext uri="{FF2B5EF4-FFF2-40B4-BE49-F238E27FC236}">
                    <a16:creationId xmlns:a16="http://schemas.microsoft.com/office/drawing/2014/main" id="{82DDE0D8-9965-69F4-CDD0-6477012913D3}"/>
                  </a:ext>
                </a:extLst>
              </p:cNvPr>
              <p:cNvSpPr txBox="1"/>
              <p:nvPr/>
            </p:nvSpPr>
            <p:spPr>
              <a:xfrm>
                <a:off x="191371" y="2168326"/>
                <a:ext cx="272184" cy="1418017"/>
              </a:xfrm>
              <a:prstGeom prst="rect">
                <a:avLst/>
              </a:prstGeom>
              <a:noFill/>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2500"/>
                  </a:lnSpc>
                </a:pPr>
                <a:r>
                  <a:rPr lang="pt-BR" sz="1600" dirty="0">
                    <a:solidFill>
                      <a:schemeClr val="bg1"/>
                    </a:solidFill>
                  </a:rPr>
                  <a:t>A</a:t>
                </a:r>
              </a:p>
              <a:p>
                <a:pPr>
                  <a:lnSpc>
                    <a:spcPts val="2500"/>
                  </a:lnSpc>
                </a:pPr>
                <a:r>
                  <a:rPr lang="pt-BR" sz="1600" b="1" dirty="0"/>
                  <a:t>B</a:t>
                </a:r>
              </a:p>
              <a:p>
                <a:pPr>
                  <a:lnSpc>
                    <a:spcPts val="2500"/>
                  </a:lnSpc>
                </a:pPr>
                <a:r>
                  <a:rPr lang="pt-BR" sz="1600" b="1" dirty="0"/>
                  <a:t>C</a:t>
                </a:r>
              </a:p>
              <a:p>
                <a:pPr>
                  <a:lnSpc>
                    <a:spcPts val="2500"/>
                  </a:lnSpc>
                </a:pPr>
                <a:r>
                  <a:rPr lang="pt-BR" sz="1600" b="1" dirty="0"/>
                  <a:t>D</a:t>
                </a:r>
              </a:p>
              <a:p>
                <a:pPr>
                  <a:lnSpc>
                    <a:spcPts val="2500"/>
                  </a:lnSpc>
                </a:pPr>
                <a:r>
                  <a:rPr lang="pt-BR" sz="1600" b="1" dirty="0"/>
                  <a:t>E</a:t>
                </a:r>
              </a:p>
            </p:txBody>
          </p:sp>
        </p:grpSp>
        <p:grpSp>
          <p:nvGrpSpPr>
            <p:cNvPr id="13" name="Group 12">
              <a:extLst>
                <a:ext uri="{FF2B5EF4-FFF2-40B4-BE49-F238E27FC236}">
                  <a16:creationId xmlns:a16="http://schemas.microsoft.com/office/drawing/2014/main" id="{1202EFFD-92A9-D243-F00F-F8ADDD0D6CF0}"/>
                </a:ext>
              </a:extLst>
            </p:cNvPr>
            <p:cNvGrpSpPr>
              <a:grpSpLocks noChangeAspect="1"/>
            </p:cNvGrpSpPr>
            <p:nvPr/>
          </p:nvGrpSpPr>
          <p:grpSpPr>
            <a:xfrm>
              <a:off x="620174" y="1884650"/>
              <a:ext cx="6195896" cy="1721209"/>
              <a:chOff x="620174" y="1884650"/>
              <a:chExt cx="6410641" cy="1715515"/>
            </a:xfrm>
          </p:grpSpPr>
          <p:graphicFrame>
            <p:nvGraphicFramePr>
              <p:cNvPr id="19" name="Chart 18">
                <a:extLst>
                  <a:ext uri="{FF2B5EF4-FFF2-40B4-BE49-F238E27FC236}">
                    <a16:creationId xmlns:a16="http://schemas.microsoft.com/office/drawing/2014/main" id="{D7C96D6E-EA44-0472-79B4-A44F9F588421}"/>
                  </a:ext>
                </a:extLst>
              </p:cNvPr>
              <p:cNvGraphicFramePr>
                <a:graphicFrameLocks noChangeAspect="1"/>
              </p:cNvGraphicFramePr>
              <p:nvPr>
                <p:extLst>
                  <p:ext uri="{D42A27DB-BD31-4B8C-83A1-F6EECF244321}">
                    <p14:modId xmlns:p14="http://schemas.microsoft.com/office/powerpoint/2010/main" val="4023501807"/>
                  </p:ext>
                </p:extLst>
              </p:nvPr>
            </p:nvGraphicFramePr>
            <p:xfrm>
              <a:off x="3826225" y="1884650"/>
              <a:ext cx="3204590" cy="171333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0" name="Chart 19">
                <a:extLst>
                  <a:ext uri="{FF2B5EF4-FFF2-40B4-BE49-F238E27FC236}">
                    <a16:creationId xmlns:a16="http://schemas.microsoft.com/office/drawing/2014/main" id="{2681DB49-901C-320C-B701-41E7424BB31E}"/>
                  </a:ext>
                </a:extLst>
              </p:cNvPr>
              <p:cNvGraphicFramePr>
                <a:graphicFrameLocks noChangeAspect="1"/>
              </p:cNvGraphicFramePr>
              <p:nvPr>
                <p:extLst>
                  <p:ext uri="{D42A27DB-BD31-4B8C-83A1-F6EECF244321}">
                    <p14:modId xmlns:p14="http://schemas.microsoft.com/office/powerpoint/2010/main" val="2104635194"/>
                  </p:ext>
                </p:extLst>
              </p:nvPr>
            </p:nvGraphicFramePr>
            <p:xfrm>
              <a:off x="620174" y="1885587"/>
              <a:ext cx="3204591" cy="1714578"/>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14" name="Group 13">
              <a:extLst>
                <a:ext uri="{FF2B5EF4-FFF2-40B4-BE49-F238E27FC236}">
                  <a16:creationId xmlns:a16="http://schemas.microsoft.com/office/drawing/2014/main" id="{8C51AC50-21AB-5DA3-8576-1D7A5B1CA3E5}"/>
                </a:ext>
              </a:extLst>
            </p:cNvPr>
            <p:cNvGrpSpPr/>
            <p:nvPr/>
          </p:nvGrpSpPr>
          <p:grpSpPr>
            <a:xfrm>
              <a:off x="3170291" y="2210669"/>
              <a:ext cx="3584390" cy="1335992"/>
              <a:chOff x="3170291" y="2210669"/>
              <a:chExt cx="3584390" cy="1335992"/>
            </a:xfrm>
          </p:grpSpPr>
          <p:sp>
            <p:nvSpPr>
              <p:cNvPr id="15" name="TextBox 68">
                <a:extLst>
                  <a:ext uri="{FF2B5EF4-FFF2-40B4-BE49-F238E27FC236}">
                    <a16:creationId xmlns:a16="http://schemas.microsoft.com/office/drawing/2014/main" id="{E5D444C3-A68A-30BD-E654-B96253678121}"/>
                  </a:ext>
                </a:extLst>
              </p:cNvPr>
              <p:cNvSpPr txBox="1"/>
              <p:nvPr/>
            </p:nvSpPr>
            <p:spPr>
              <a:xfrm>
                <a:off x="3170291" y="2210669"/>
                <a:ext cx="429313" cy="421013"/>
              </a:xfrm>
              <a:prstGeom prst="rect">
                <a:avLst/>
              </a:prstGeom>
              <a:solidFill>
                <a:schemeClr val="bg1"/>
              </a:solidFill>
              <a:ln w="38100" cmpd="sng">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wrap="square" lIns="0" tIns="0" rIns="0"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dirty="0">
                    <a:ln>
                      <a:noFill/>
                    </a:ln>
                    <a:solidFill>
                      <a:srgbClr val="0000FF"/>
                    </a:solidFill>
                    <a:effectLst/>
                    <a:uLnTx/>
                    <a:uFillTx/>
                    <a:latin typeface="+mn-lt"/>
                    <a:ea typeface="+mn-ea"/>
                    <a:cs typeface="+mn-cs"/>
                  </a:rPr>
                  <a:t>KH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dirty="0">
                    <a:ln>
                      <a:noFill/>
                    </a:ln>
                    <a:solidFill>
                      <a:srgbClr val="FF0000"/>
                    </a:solidFill>
                    <a:effectLst/>
                    <a:uLnTx/>
                    <a:uFillTx/>
                    <a:latin typeface="+mn-lt"/>
                    <a:ea typeface="+mn-ea"/>
                    <a:cs typeface="+mn-cs"/>
                  </a:rPr>
                  <a:t>KV</a:t>
                </a:r>
                <a:endParaRPr lang="LID4096" sz="1400" b="1" dirty="0">
                  <a:solidFill>
                    <a:sysClr val="windowText" lastClr="000000"/>
                  </a:solidFill>
                </a:endParaRPr>
              </a:p>
            </p:txBody>
          </p:sp>
          <p:sp>
            <p:nvSpPr>
              <p:cNvPr id="16" name="TextBox 69">
                <a:extLst>
                  <a:ext uri="{FF2B5EF4-FFF2-40B4-BE49-F238E27FC236}">
                    <a16:creationId xmlns:a16="http://schemas.microsoft.com/office/drawing/2014/main" id="{7F1AED40-8C99-9560-4D63-C38584AF1AC4}"/>
                  </a:ext>
                </a:extLst>
              </p:cNvPr>
              <p:cNvSpPr txBox="1"/>
              <p:nvPr/>
            </p:nvSpPr>
            <p:spPr>
              <a:xfrm>
                <a:off x="3250093" y="2728508"/>
                <a:ext cx="395989" cy="818153"/>
              </a:xfrm>
              <a:prstGeom prst="rect">
                <a:avLst/>
              </a:prstGeom>
              <a:solidFill>
                <a:schemeClr val="bg1"/>
              </a:solidFill>
              <a:ln w="38100" cmpd="sng">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wrap="square" lIns="0" tIns="0" rIns="0"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dirty="0">
                    <a:ln>
                      <a:noFill/>
                    </a:ln>
                    <a:solidFill>
                      <a:schemeClr val="tx1">
                        <a:lumMod val="65000"/>
                        <a:lumOff val="35000"/>
                      </a:schemeClr>
                    </a:solidFill>
                    <a:effectLst/>
                    <a:uLnTx/>
                    <a:uFillTx/>
                    <a:latin typeface="+mn-lt"/>
                    <a:ea typeface="+mn-ea"/>
                    <a:cs typeface="+mn-cs"/>
                  </a:rPr>
                  <a:t>K</a:t>
                </a:r>
              </a:p>
              <a:p>
                <a:pPr marL="0" marR="0" lvl="0" indent="0" algn="ctr" defTabSz="914400" eaLnBrk="1" fontAlgn="auto" latinLnBrk="0" hangingPunct="1">
                  <a:lnSpc>
                    <a:spcPct val="100000"/>
                  </a:lnSpc>
                  <a:spcBef>
                    <a:spcPts val="0"/>
                  </a:spcBef>
                  <a:spcAft>
                    <a:spcPts val="0"/>
                  </a:spcAft>
                  <a:buClrTx/>
                  <a:buSzTx/>
                  <a:buFontTx/>
                  <a:buNone/>
                  <a:tabLst/>
                  <a:defRPr/>
                </a:pPr>
                <a:r>
                  <a:rPr lang="pt-BR" sz="1600" b="1" kern="0" dirty="0">
                    <a:solidFill>
                      <a:schemeClr val="tx1">
                        <a:lumMod val="65000"/>
                        <a:lumOff val="35000"/>
                      </a:schemeClr>
                    </a:solidFill>
                  </a:rPr>
                  <a:t>P</a:t>
                </a:r>
                <a:r>
                  <a:rPr lang="pt-BR" sz="1600" b="1" kern="0" baseline="30000" dirty="0">
                    <a:solidFill>
                      <a:schemeClr val="tx1">
                        <a:lumMod val="65000"/>
                        <a:lumOff val="35000"/>
                      </a:schemeClr>
                    </a:solidFill>
                  </a:rPr>
                  <a:t>th</a:t>
                </a:r>
                <a:endParaRPr kumimoji="0" lang="pt-BR" sz="1600" b="1" i="0" u="none" strike="noStrike" kern="0" cap="none" spc="0" normalizeH="0" baseline="30000" dirty="0">
                  <a:ln>
                    <a:noFill/>
                  </a:ln>
                  <a:solidFill>
                    <a:schemeClr val="tx1">
                      <a:lumMod val="65000"/>
                      <a:lumOff val="35000"/>
                    </a:schemeClr>
                  </a:solidFill>
                  <a:effectLst/>
                  <a:uLnTx/>
                  <a:uFillTx/>
                  <a:latin typeface="+mn-l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dirty="0">
                    <a:ln>
                      <a:noFill/>
                    </a:ln>
                    <a:solidFill>
                      <a:schemeClr val="tx1">
                        <a:lumMod val="65000"/>
                        <a:lumOff val="35000"/>
                      </a:schemeClr>
                    </a:solidFill>
                    <a:effectLst/>
                    <a:uLnTx/>
                    <a:uFillTx/>
                    <a:latin typeface="+mn-lt"/>
                    <a:ea typeface="+mn-ea"/>
                    <a:cs typeface="+mn-cs"/>
                  </a:rPr>
                  <a:t>10%</a:t>
                </a:r>
                <a:endParaRPr lang="pt-BR" sz="1600" b="1" dirty="0">
                  <a:solidFill>
                    <a:schemeClr val="tx1">
                      <a:lumMod val="65000"/>
                      <a:lumOff val="35000"/>
                    </a:schemeClr>
                  </a:solidFill>
                </a:endParaRPr>
              </a:p>
            </p:txBody>
          </p:sp>
          <p:sp>
            <p:nvSpPr>
              <p:cNvPr id="17" name="TextBox 52">
                <a:extLst>
                  <a:ext uri="{FF2B5EF4-FFF2-40B4-BE49-F238E27FC236}">
                    <a16:creationId xmlns:a16="http://schemas.microsoft.com/office/drawing/2014/main" id="{ED257F57-A331-8E00-29D1-37D0E8925D66}"/>
                  </a:ext>
                </a:extLst>
              </p:cNvPr>
              <p:cNvSpPr txBox="1"/>
              <p:nvPr/>
            </p:nvSpPr>
            <p:spPr>
              <a:xfrm rot="5400000">
                <a:off x="6271887" y="2078496"/>
                <a:ext cx="332067" cy="606519"/>
              </a:xfrm>
              <a:prstGeom prst="rect">
                <a:avLst/>
              </a:prstGeom>
              <a:solidFill>
                <a:sysClr val="window" lastClr="FFFFFF"/>
              </a:solidFill>
              <a:ln w="9525" cmpd="sng">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vert270" wrap="square" lIns="0" tIns="0" rIns="0"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rtl="0" eaLnBrk="1" fontAlgn="auto" latinLnBrk="0" hangingPunct="1"/>
                <a:r>
                  <a:rPr lang="en-GB" sz="1800" b="1" i="0" dirty="0">
                    <a:solidFill>
                      <a:sysClr val="windowText" lastClr="000000"/>
                    </a:solidFill>
                    <a:effectLst/>
                    <a:latin typeface="+mn-lt"/>
                    <a:ea typeface="+mn-ea"/>
                    <a:cs typeface="+mn-cs"/>
                  </a:rPr>
                  <a:t>m/d</a:t>
                </a:r>
                <a:endParaRPr lang="en-150" sz="1800" dirty="0">
                  <a:solidFill>
                    <a:sysClr val="windowText" lastClr="000000"/>
                  </a:solidFill>
                  <a:effectLst/>
                </a:endParaRPr>
              </a:p>
            </p:txBody>
          </p:sp>
          <p:sp>
            <p:nvSpPr>
              <p:cNvPr id="18" name="TextBox 69">
                <a:extLst>
                  <a:ext uri="{FF2B5EF4-FFF2-40B4-BE49-F238E27FC236}">
                    <a16:creationId xmlns:a16="http://schemas.microsoft.com/office/drawing/2014/main" id="{43B4B3B0-51BB-1180-8F54-94FAD9E850D9}"/>
                  </a:ext>
                </a:extLst>
              </p:cNvPr>
              <p:cNvSpPr txBox="1"/>
              <p:nvPr/>
            </p:nvSpPr>
            <p:spPr>
              <a:xfrm>
                <a:off x="6356864" y="2723978"/>
                <a:ext cx="397817" cy="822682"/>
              </a:xfrm>
              <a:prstGeom prst="rect">
                <a:avLst/>
              </a:prstGeom>
              <a:solidFill>
                <a:schemeClr val="bg1"/>
              </a:solidFill>
              <a:ln w="38100" cmpd="sng">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wrap="square" lIns="0" tIns="0" rIns="0"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dirty="0">
                    <a:ln>
                      <a:noFill/>
                    </a:ln>
                    <a:solidFill>
                      <a:schemeClr val="tx1">
                        <a:lumMod val="65000"/>
                        <a:lumOff val="35000"/>
                      </a:schemeClr>
                    </a:solidFill>
                    <a:effectLst/>
                    <a:uLnTx/>
                    <a:uFillTx/>
                    <a:latin typeface="+mn-lt"/>
                    <a:ea typeface="+mn-ea"/>
                    <a:cs typeface="+mn-cs"/>
                  </a:rPr>
                  <a:t>K</a:t>
                </a:r>
              </a:p>
              <a:p>
                <a:pPr marL="0" marR="0" lvl="0" indent="0" algn="ctr" defTabSz="914400" eaLnBrk="1" fontAlgn="auto" latinLnBrk="0" hangingPunct="1">
                  <a:lnSpc>
                    <a:spcPct val="100000"/>
                  </a:lnSpc>
                  <a:spcBef>
                    <a:spcPts val="0"/>
                  </a:spcBef>
                  <a:spcAft>
                    <a:spcPts val="0"/>
                  </a:spcAft>
                  <a:buClrTx/>
                  <a:buSzTx/>
                  <a:buFontTx/>
                  <a:buNone/>
                  <a:tabLst/>
                  <a:defRPr/>
                </a:pPr>
                <a:r>
                  <a:rPr lang="pt-BR" sz="1600" b="1" kern="0" dirty="0">
                    <a:solidFill>
                      <a:schemeClr val="tx1">
                        <a:lumMod val="65000"/>
                        <a:lumOff val="35000"/>
                      </a:schemeClr>
                    </a:solidFill>
                  </a:rPr>
                  <a:t>P</a:t>
                </a:r>
                <a:r>
                  <a:rPr lang="pt-BR" sz="1600" b="1" kern="0" baseline="30000" dirty="0">
                    <a:solidFill>
                      <a:schemeClr val="tx1">
                        <a:lumMod val="65000"/>
                        <a:lumOff val="35000"/>
                      </a:schemeClr>
                    </a:solidFill>
                  </a:rPr>
                  <a:t>th</a:t>
                </a:r>
                <a:endParaRPr kumimoji="0" lang="pt-BR" sz="1600" b="1" i="0" u="none" strike="noStrike" kern="0" cap="none" spc="0" normalizeH="0" baseline="30000" dirty="0">
                  <a:ln>
                    <a:noFill/>
                  </a:ln>
                  <a:solidFill>
                    <a:schemeClr val="tx1">
                      <a:lumMod val="65000"/>
                      <a:lumOff val="35000"/>
                    </a:schemeClr>
                  </a:solidFill>
                  <a:effectLst/>
                  <a:uLnTx/>
                  <a:uFillTx/>
                  <a:latin typeface="+mn-l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dirty="0">
                    <a:ln>
                      <a:noFill/>
                    </a:ln>
                    <a:solidFill>
                      <a:schemeClr val="tx1">
                        <a:lumMod val="65000"/>
                        <a:lumOff val="35000"/>
                      </a:schemeClr>
                    </a:solidFill>
                    <a:effectLst/>
                    <a:uLnTx/>
                    <a:uFillTx/>
                    <a:latin typeface="+mn-lt"/>
                    <a:ea typeface="+mn-ea"/>
                    <a:cs typeface="+mn-cs"/>
                  </a:rPr>
                  <a:t>90%</a:t>
                </a:r>
                <a:endParaRPr lang="pt-BR" sz="1600" b="1" dirty="0">
                  <a:solidFill>
                    <a:schemeClr val="tx1">
                      <a:lumMod val="65000"/>
                      <a:lumOff val="35000"/>
                    </a:schemeClr>
                  </a:solidFill>
                </a:endParaRPr>
              </a:p>
            </p:txBody>
          </p:sp>
        </p:grpSp>
      </p:grpSp>
      <p:sp>
        <p:nvSpPr>
          <p:cNvPr id="28" name="TextBox 27">
            <a:extLst>
              <a:ext uri="{FF2B5EF4-FFF2-40B4-BE49-F238E27FC236}">
                <a16:creationId xmlns:a16="http://schemas.microsoft.com/office/drawing/2014/main" id="{E62922B7-6C82-E1FC-C2DD-37055EDE24C3}"/>
              </a:ext>
            </a:extLst>
          </p:cNvPr>
          <p:cNvSpPr txBox="1"/>
          <p:nvPr/>
        </p:nvSpPr>
        <p:spPr>
          <a:xfrm>
            <a:off x="384090" y="5155366"/>
            <a:ext cx="2516765" cy="830997"/>
          </a:xfrm>
          <a:prstGeom prst="rect">
            <a:avLst/>
          </a:prstGeom>
          <a:noFill/>
        </p:spPr>
        <p:txBody>
          <a:bodyPr wrap="square" rIns="0">
            <a:spAutoFit/>
          </a:bodyPr>
          <a:lstStyle/>
          <a:p>
            <a:r>
              <a:rPr lang="pt-BR" sz="2400" b="1" dirty="0"/>
              <a:t>Cargas </a:t>
            </a:r>
          </a:p>
          <a:p>
            <a:r>
              <a:rPr lang="pt-BR" sz="2400" b="1" dirty="0"/>
              <a:t>Hidráulicas</a:t>
            </a:r>
            <a:endParaRPr lang="pt-BR" sz="2400" dirty="0"/>
          </a:p>
        </p:txBody>
      </p:sp>
      <p:pic>
        <p:nvPicPr>
          <p:cNvPr id="30" name="Picture 29">
            <a:extLst>
              <a:ext uri="{FF2B5EF4-FFF2-40B4-BE49-F238E27FC236}">
                <a16:creationId xmlns:a16="http://schemas.microsoft.com/office/drawing/2014/main" id="{EB3515EA-6708-6009-1D29-D4836D7C88FB}"/>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161071" y="5689616"/>
            <a:ext cx="834419" cy="911273"/>
          </a:xfrm>
          <a:prstGeom prst="rect">
            <a:avLst/>
          </a:prstGeom>
        </p:spPr>
      </p:pic>
      <p:sp>
        <p:nvSpPr>
          <p:cNvPr id="31" name="TextBox 30">
            <a:extLst>
              <a:ext uri="{FF2B5EF4-FFF2-40B4-BE49-F238E27FC236}">
                <a16:creationId xmlns:a16="http://schemas.microsoft.com/office/drawing/2014/main" id="{95F48D0E-6126-98BE-4775-BFFD804B10E1}"/>
              </a:ext>
            </a:extLst>
          </p:cNvPr>
          <p:cNvSpPr txBox="1"/>
          <p:nvPr/>
        </p:nvSpPr>
        <p:spPr>
          <a:xfrm>
            <a:off x="7900385" y="6073721"/>
            <a:ext cx="3779420" cy="369332"/>
          </a:xfrm>
          <a:prstGeom prst="rect">
            <a:avLst/>
          </a:prstGeom>
          <a:noFill/>
        </p:spPr>
        <p:txBody>
          <a:bodyPr wrap="square" rIns="0">
            <a:spAutoFit/>
          </a:bodyPr>
          <a:lstStyle/>
          <a:p>
            <a:pPr algn="r"/>
            <a:r>
              <a:rPr lang="pt-BR" b="1" dirty="0"/>
              <a:t>Grato pela atenção!</a:t>
            </a:r>
            <a:endParaRPr lang="pt-BR" dirty="0"/>
          </a:p>
        </p:txBody>
      </p:sp>
      <p:graphicFrame>
        <p:nvGraphicFramePr>
          <p:cNvPr id="64" name="Chart 63">
            <a:extLst>
              <a:ext uri="{FF2B5EF4-FFF2-40B4-BE49-F238E27FC236}">
                <a16:creationId xmlns:a16="http://schemas.microsoft.com/office/drawing/2014/main" id="{99D3C80D-FB2D-C4DF-DE6B-8E61F25BAF90}"/>
              </a:ext>
            </a:extLst>
          </p:cNvPr>
          <p:cNvGraphicFramePr>
            <a:graphicFrameLocks/>
          </p:cNvGraphicFramePr>
          <p:nvPr>
            <p:extLst>
              <p:ext uri="{D42A27DB-BD31-4B8C-83A1-F6EECF244321}">
                <p14:modId xmlns:p14="http://schemas.microsoft.com/office/powerpoint/2010/main" val="2583181057"/>
              </p:ext>
            </p:extLst>
          </p:nvPr>
        </p:nvGraphicFramePr>
        <p:xfrm>
          <a:off x="463947" y="883835"/>
          <a:ext cx="3993941" cy="1714443"/>
        </p:xfrm>
        <a:graphic>
          <a:graphicData uri="http://schemas.openxmlformats.org/drawingml/2006/chart">
            <c:chart xmlns:c="http://schemas.openxmlformats.org/drawingml/2006/chart" xmlns:r="http://schemas.openxmlformats.org/officeDocument/2006/relationships" r:id="rId10"/>
          </a:graphicData>
        </a:graphic>
      </p:graphicFrame>
      <p:sp>
        <p:nvSpPr>
          <p:cNvPr id="33" name="TextBox 23">
            <a:extLst>
              <a:ext uri="{FF2B5EF4-FFF2-40B4-BE49-F238E27FC236}">
                <a16:creationId xmlns:a16="http://schemas.microsoft.com/office/drawing/2014/main" id="{64A72260-EB9B-E7CD-9214-BEEAEC789F68}"/>
              </a:ext>
            </a:extLst>
          </p:cNvPr>
          <p:cNvSpPr txBox="1"/>
          <p:nvPr/>
        </p:nvSpPr>
        <p:spPr>
          <a:xfrm>
            <a:off x="829627" y="1235625"/>
            <a:ext cx="552930" cy="14206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400" b="1" dirty="0">
                <a:solidFill>
                  <a:srgbClr val="0000FF"/>
                </a:solidFill>
              </a:rPr>
              <a:t>IN  </a:t>
            </a:r>
            <a:endParaRPr lang="LID4096" sz="1400" b="1" dirty="0">
              <a:solidFill>
                <a:srgbClr val="0000FF"/>
              </a:solidFill>
            </a:endParaRPr>
          </a:p>
        </p:txBody>
      </p:sp>
      <p:sp>
        <p:nvSpPr>
          <p:cNvPr id="34" name="TextBox 24">
            <a:extLst>
              <a:ext uri="{FF2B5EF4-FFF2-40B4-BE49-F238E27FC236}">
                <a16:creationId xmlns:a16="http://schemas.microsoft.com/office/drawing/2014/main" id="{D04F7F1D-5A1B-CEC6-8AAB-99B76C0C058F}"/>
              </a:ext>
            </a:extLst>
          </p:cNvPr>
          <p:cNvSpPr txBox="1"/>
          <p:nvPr/>
        </p:nvSpPr>
        <p:spPr>
          <a:xfrm>
            <a:off x="1261394" y="1238667"/>
            <a:ext cx="552930" cy="1420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400" b="1" dirty="0">
                <a:solidFill>
                  <a:srgbClr val="FF0000"/>
                </a:solidFill>
              </a:rPr>
              <a:t>OUT</a:t>
            </a:r>
            <a:endParaRPr lang="LID4096" sz="1400" b="1" dirty="0">
              <a:solidFill>
                <a:srgbClr val="FF0000"/>
              </a:solidFill>
            </a:endParaRPr>
          </a:p>
        </p:txBody>
      </p:sp>
    </p:spTree>
    <p:extLst>
      <p:ext uri="{BB962C8B-B14F-4D97-AF65-F5344CB8AC3E}">
        <p14:creationId xmlns:p14="http://schemas.microsoft.com/office/powerpoint/2010/main" val="664884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E9142AC-8A88-5D61-08D3-CA726D88FB38}"/>
              </a:ext>
            </a:extLst>
          </p:cNvPr>
          <p:cNvPicPr>
            <a:picLocks noChangeAspect="1"/>
          </p:cNvPicPr>
          <p:nvPr/>
        </p:nvPicPr>
        <p:blipFill>
          <a:blip r:embed="rId2"/>
          <a:stretch>
            <a:fillRect/>
          </a:stretch>
        </p:blipFill>
        <p:spPr>
          <a:xfrm>
            <a:off x="8061800" y="1718533"/>
            <a:ext cx="4004374" cy="1230866"/>
          </a:xfrm>
          <a:prstGeom prst="rect">
            <a:avLst/>
          </a:prstGeom>
        </p:spPr>
      </p:pic>
      <p:pic>
        <p:nvPicPr>
          <p:cNvPr id="27" name="Picture 26">
            <a:extLst>
              <a:ext uri="{FF2B5EF4-FFF2-40B4-BE49-F238E27FC236}">
                <a16:creationId xmlns:a16="http://schemas.microsoft.com/office/drawing/2014/main" id="{440A0F0E-0074-EE35-EC33-6C785759BD9C}"/>
              </a:ext>
            </a:extLst>
          </p:cNvPr>
          <p:cNvPicPr>
            <a:picLocks noChangeAspect="1"/>
          </p:cNvPicPr>
          <p:nvPr/>
        </p:nvPicPr>
        <p:blipFill>
          <a:blip r:embed="rId3"/>
          <a:stretch>
            <a:fillRect/>
          </a:stretch>
        </p:blipFill>
        <p:spPr>
          <a:xfrm>
            <a:off x="8109741" y="3050169"/>
            <a:ext cx="3844313" cy="1014713"/>
          </a:xfrm>
          <a:prstGeom prst="rect">
            <a:avLst/>
          </a:prstGeom>
        </p:spPr>
      </p:pic>
      <p:pic>
        <p:nvPicPr>
          <p:cNvPr id="29" name="Picture 28">
            <a:extLst>
              <a:ext uri="{FF2B5EF4-FFF2-40B4-BE49-F238E27FC236}">
                <a16:creationId xmlns:a16="http://schemas.microsoft.com/office/drawing/2014/main" id="{00627015-2D11-076B-0F89-D5366F546D24}"/>
              </a:ext>
            </a:extLst>
          </p:cNvPr>
          <p:cNvPicPr>
            <a:picLocks noChangeAspect="1"/>
          </p:cNvPicPr>
          <p:nvPr/>
        </p:nvPicPr>
        <p:blipFill>
          <a:blip r:embed="rId4"/>
          <a:stretch>
            <a:fillRect/>
          </a:stretch>
        </p:blipFill>
        <p:spPr>
          <a:xfrm>
            <a:off x="7135863" y="4064884"/>
            <a:ext cx="4919468" cy="2285245"/>
          </a:xfrm>
          <a:prstGeom prst="rect">
            <a:avLst/>
          </a:prstGeom>
        </p:spPr>
      </p:pic>
      <p:pic>
        <p:nvPicPr>
          <p:cNvPr id="31" name="Picture 30">
            <a:extLst>
              <a:ext uri="{FF2B5EF4-FFF2-40B4-BE49-F238E27FC236}">
                <a16:creationId xmlns:a16="http://schemas.microsoft.com/office/drawing/2014/main" id="{4F97FAA5-80A1-A569-60A4-1370CCD88A9A}"/>
              </a:ext>
            </a:extLst>
          </p:cNvPr>
          <p:cNvPicPr>
            <a:picLocks noChangeAspect="1"/>
          </p:cNvPicPr>
          <p:nvPr/>
        </p:nvPicPr>
        <p:blipFill>
          <a:blip r:embed="rId5"/>
          <a:stretch>
            <a:fillRect/>
          </a:stretch>
        </p:blipFill>
        <p:spPr>
          <a:xfrm>
            <a:off x="11671307" y="5823356"/>
            <a:ext cx="381367" cy="431910"/>
          </a:xfrm>
          <a:prstGeom prst="rect">
            <a:avLst/>
          </a:prstGeom>
        </p:spPr>
      </p:pic>
      <p:pic>
        <p:nvPicPr>
          <p:cNvPr id="33" name="Picture 32">
            <a:extLst>
              <a:ext uri="{FF2B5EF4-FFF2-40B4-BE49-F238E27FC236}">
                <a16:creationId xmlns:a16="http://schemas.microsoft.com/office/drawing/2014/main" id="{EA2FC8CD-8CDC-EE05-72A1-AE7BAEE3E801}"/>
              </a:ext>
            </a:extLst>
          </p:cNvPr>
          <p:cNvPicPr>
            <a:picLocks noChangeAspect="1"/>
          </p:cNvPicPr>
          <p:nvPr/>
        </p:nvPicPr>
        <p:blipFill>
          <a:blip r:embed="rId6"/>
          <a:stretch>
            <a:fillRect/>
          </a:stretch>
        </p:blipFill>
        <p:spPr>
          <a:xfrm>
            <a:off x="11680868" y="2504937"/>
            <a:ext cx="374463" cy="348338"/>
          </a:xfrm>
          <a:prstGeom prst="rect">
            <a:avLst/>
          </a:prstGeom>
        </p:spPr>
      </p:pic>
      <p:pic>
        <p:nvPicPr>
          <p:cNvPr id="35" name="Picture 34">
            <a:extLst>
              <a:ext uri="{FF2B5EF4-FFF2-40B4-BE49-F238E27FC236}">
                <a16:creationId xmlns:a16="http://schemas.microsoft.com/office/drawing/2014/main" id="{A480F00B-98E8-24A0-AF79-54F6A78D245B}"/>
              </a:ext>
            </a:extLst>
          </p:cNvPr>
          <p:cNvPicPr>
            <a:picLocks noChangeAspect="1"/>
          </p:cNvPicPr>
          <p:nvPr/>
        </p:nvPicPr>
        <p:blipFill>
          <a:blip r:embed="rId7"/>
          <a:stretch>
            <a:fillRect/>
          </a:stretch>
        </p:blipFill>
        <p:spPr>
          <a:xfrm>
            <a:off x="11671307" y="3670016"/>
            <a:ext cx="394866" cy="394866"/>
          </a:xfrm>
          <a:prstGeom prst="rect">
            <a:avLst/>
          </a:prstGeom>
        </p:spPr>
      </p:pic>
      <p:sp>
        <p:nvSpPr>
          <p:cNvPr id="36" name="TextBox 35">
            <a:extLst>
              <a:ext uri="{FF2B5EF4-FFF2-40B4-BE49-F238E27FC236}">
                <a16:creationId xmlns:a16="http://schemas.microsoft.com/office/drawing/2014/main" id="{7F57C874-DAE8-263E-BF10-82C8CC886CD6}"/>
              </a:ext>
            </a:extLst>
          </p:cNvPr>
          <p:cNvSpPr txBox="1"/>
          <p:nvPr/>
        </p:nvSpPr>
        <p:spPr>
          <a:xfrm>
            <a:off x="9703715" y="586861"/>
            <a:ext cx="2274026" cy="1026499"/>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gn="r">
              <a:lnSpc>
                <a:spcPts val="2500"/>
              </a:lnSpc>
            </a:pPr>
            <a:r>
              <a:rPr lang="en" sz="1800" b="1" dirty="0">
                <a:effectLst/>
                <a:latin typeface="Calibri" panose="020F0502020204030204" pitchFamily="34" charset="0"/>
                <a:ea typeface="Calibri" panose="020F0502020204030204" pitchFamily="34" charset="0"/>
                <a:cs typeface="Arial" panose="020B0604020202020204" pitchFamily="34" charset="0"/>
              </a:rPr>
              <a:t>Foreword (HDRYBOT-Off) PEST_ASP Option </a:t>
            </a:r>
          </a:p>
          <a:p>
            <a:pPr algn="r">
              <a:lnSpc>
                <a:spcPts val="2500"/>
              </a:lnSpc>
            </a:pPr>
            <a:r>
              <a:rPr lang="en" sz="1600" dirty="0">
                <a:effectLst/>
                <a:latin typeface="Calibri" panose="020F0502020204030204" pitchFamily="34" charset="0"/>
                <a:ea typeface="Calibri" panose="020F0502020204030204" pitchFamily="34" charset="0"/>
                <a:cs typeface="Arial" panose="020B0604020202020204" pitchFamily="34" charset="0"/>
              </a:rPr>
              <a:t>(plus topograph sample)</a:t>
            </a:r>
            <a:endParaRPr lang="el-GR" sz="1400" dirty="0"/>
          </a:p>
        </p:txBody>
      </p:sp>
      <p:grpSp>
        <p:nvGrpSpPr>
          <p:cNvPr id="18" name="Group 17">
            <a:extLst>
              <a:ext uri="{FF2B5EF4-FFF2-40B4-BE49-F238E27FC236}">
                <a16:creationId xmlns:a16="http://schemas.microsoft.com/office/drawing/2014/main" id="{0247B572-2584-B131-D6ED-F34799AA68E7}"/>
              </a:ext>
            </a:extLst>
          </p:cNvPr>
          <p:cNvGrpSpPr/>
          <p:nvPr/>
        </p:nvGrpSpPr>
        <p:grpSpPr>
          <a:xfrm>
            <a:off x="571587" y="63062"/>
            <a:ext cx="7486004" cy="3429000"/>
            <a:chOff x="21353" y="0"/>
            <a:chExt cx="7486004" cy="3429000"/>
          </a:xfrm>
        </p:grpSpPr>
        <p:pic>
          <p:nvPicPr>
            <p:cNvPr id="7" name="Picture 6">
              <a:extLst>
                <a:ext uri="{FF2B5EF4-FFF2-40B4-BE49-F238E27FC236}">
                  <a16:creationId xmlns:a16="http://schemas.microsoft.com/office/drawing/2014/main" id="{14EACE3D-100B-8B11-C7EB-AB2DC07617A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1353" y="0"/>
              <a:ext cx="2893926" cy="3429000"/>
            </a:xfrm>
            <a:prstGeom prst="rect">
              <a:avLst/>
            </a:prstGeom>
          </p:spPr>
        </p:pic>
        <p:pic>
          <p:nvPicPr>
            <p:cNvPr id="9" name="Picture 8">
              <a:extLst>
                <a:ext uri="{FF2B5EF4-FFF2-40B4-BE49-F238E27FC236}">
                  <a16:creationId xmlns:a16="http://schemas.microsoft.com/office/drawing/2014/main" id="{150F5787-DDEC-D078-FCAF-721952239628}"/>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343153" y="0"/>
              <a:ext cx="2868165" cy="3429000"/>
            </a:xfrm>
            <a:prstGeom prst="rect">
              <a:avLst/>
            </a:prstGeom>
          </p:spPr>
        </p:pic>
        <p:pic>
          <p:nvPicPr>
            <p:cNvPr id="11" name="Picture 10">
              <a:extLst>
                <a:ext uri="{FF2B5EF4-FFF2-40B4-BE49-F238E27FC236}">
                  <a16:creationId xmlns:a16="http://schemas.microsoft.com/office/drawing/2014/main" id="{6092C0C4-CC47-686F-923F-15BD244F5671}"/>
                </a:ext>
              </a:extLst>
            </p:cNvPr>
            <p:cNvPicPr>
              <a:picLocks noChangeAspect="1"/>
            </p:cNvPicPr>
            <p:nvPr/>
          </p:nvPicPr>
          <p:blipFill rotWithShape="1">
            <a:blip r:embed="rId10">
              <a:clrChange>
                <a:clrFrom>
                  <a:srgbClr val="FFFFFF"/>
                </a:clrFrom>
                <a:clrTo>
                  <a:srgbClr val="FFFFFF">
                    <a:alpha val="0"/>
                  </a:srgbClr>
                </a:clrTo>
              </a:clrChange>
            </a:blip>
            <a:srcRect b="1068"/>
            <a:stretch/>
          </p:blipFill>
          <p:spPr>
            <a:xfrm>
              <a:off x="4608191" y="0"/>
              <a:ext cx="2899166" cy="3392379"/>
            </a:xfrm>
            <a:prstGeom prst="rect">
              <a:avLst/>
            </a:prstGeom>
          </p:spPr>
        </p:pic>
      </p:grpSp>
      <p:grpSp>
        <p:nvGrpSpPr>
          <p:cNvPr id="19" name="Group 18">
            <a:extLst>
              <a:ext uri="{FF2B5EF4-FFF2-40B4-BE49-F238E27FC236}">
                <a16:creationId xmlns:a16="http://schemas.microsoft.com/office/drawing/2014/main" id="{42F64EB3-1D2A-C5FE-4AB0-6A29661DD27E}"/>
              </a:ext>
            </a:extLst>
          </p:cNvPr>
          <p:cNvGrpSpPr/>
          <p:nvPr/>
        </p:nvGrpSpPr>
        <p:grpSpPr>
          <a:xfrm>
            <a:off x="107081" y="3187262"/>
            <a:ext cx="7747510" cy="3523594"/>
            <a:chOff x="4423137" y="3082158"/>
            <a:chExt cx="7747510" cy="3523594"/>
          </a:xfrm>
        </p:grpSpPr>
        <p:pic>
          <p:nvPicPr>
            <p:cNvPr id="13" name="Picture 12">
              <a:extLst>
                <a:ext uri="{FF2B5EF4-FFF2-40B4-BE49-F238E27FC236}">
                  <a16:creationId xmlns:a16="http://schemas.microsoft.com/office/drawing/2014/main" id="{38A5F36C-F1F3-F0EF-AED4-09A6F9965FCF}"/>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4423137" y="3082158"/>
              <a:ext cx="2912766" cy="3429000"/>
            </a:xfrm>
            <a:prstGeom prst="rect">
              <a:avLst/>
            </a:prstGeom>
          </p:spPr>
        </p:pic>
        <p:pic>
          <p:nvPicPr>
            <p:cNvPr id="15" name="Picture 14">
              <a:extLst>
                <a:ext uri="{FF2B5EF4-FFF2-40B4-BE49-F238E27FC236}">
                  <a16:creationId xmlns:a16="http://schemas.microsoft.com/office/drawing/2014/main" id="{76965EC4-F6CC-C254-A554-7275F68FF429}"/>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6798440" y="3082158"/>
              <a:ext cx="2899133" cy="3429000"/>
            </a:xfrm>
            <a:prstGeom prst="rect">
              <a:avLst/>
            </a:prstGeom>
          </p:spPr>
        </p:pic>
        <p:pic>
          <p:nvPicPr>
            <p:cNvPr id="17" name="Picture 16">
              <a:extLst>
                <a:ext uri="{FF2B5EF4-FFF2-40B4-BE49-F238E27FC236}">
                  <a16:creationId xmlns:a16="http://schemas.microsoft.com/office/drawing/2014/main" id="{2CBB0BF5-22CB-140A-4D64-DD97AAF73C60}"/>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9186076" y="3176752"/>
              <a:ext cx="2984571" cy="3429000"/>
            </a:xfrm>
            <a:prstGeom prst="rect">
              <a:avLst/>
            </a:prstGeom>
          </p:spPr>
        </p:pic>
      </p:grpSp>
      <p:sp>
        <p:nvSpPr>
          <p:cNvPr id="20" name="TextBox 19">
            <a:extLst>
              <a:ext uri="{FF2B5EF4-FFF2-40B4-BE49-F238E27FC236}">
                <a16:creationId xmlns:a16="http://schemas.microsoft.com/office/drawing/2014/main" id="{8C518660-8087-6792-B7D6-9C7CF3E33245}"/>
              </a:ext>
            </a:extLst>
          </p:cNvPr>
          <p:cNvSpPr txBox="1"/>
          <p:nvPr/>
        </p:nvSpPr>
        <p:spPr>
          <a:xfrm>
            <a:off x="666786" y="595557"/>
            <a:ext cx="8880304" cy="3585277"/>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nSpc>
                <a:spcPts val="2500"/>
              </a:lnSpc>
            </a:pPr>
            <a:r>
              <a:rPr lang="pt-BR" sz="1600" b="1" dirty="0"/>
              <a:t>02			03		          04</a:t>
            </a:r>
          </a:p>
          <a:p>
            <a:pPr>
              <a:lnSpc>
                <a:spcPts val="2500"/>
              </a:lnSpc>
            </a:pPr>
            <a:endParaRPr lang="pt-BR" sz="1600" b="1" dirty="0"/>
          </a:p>
          <a:p>
            <a:pPr>
              <a:lnSpc>
                <a:spcPts val="2500"/>
              </a:lnSpc>
            </a:pPr>
            <a:endParaRPr lang="pt-BR" sz="1600" b="1" dirty="0"/>
          </a:p>
          <a:p>
            <a:pPr>
              <a:lnSpc>
                <a:spcPts val="2500"/>
              </a:lnSpc>
            </a:pPr>
            <a:endParaRPr lang="pt-BR" sz="1600" b="1" dirty="0"/>
          </a:p>
          <a:p>
            <a:pPr>
              <a:lnSpc>
                <a:spcPts val="2500"/>
              </a:lnSpc>
            </a:pPr>
            <a:endParaRPr lang="pt-BR" sz="1600" b="1" dirty="0"/>
          </a:p>
          <a:p>
            <a:pPr>
              <a:lnSpc>
                <a:spcPts val="2500"/>
              </a:lnSpc>
            </a:pPr>
            <a:endParaRPr lang="pt-BR" sz="1600" b="1" dirty="0"/>
          </a:p>
          <a:p>
            <a:pPr>
              <a:lnSpc>
                <a:spcPts val="2500"/>
              </a:lnSpc>
            </a:pPr>
            <a:endParaRPr lang="pt-BR" sz="1600" b="1" dirty="0"/>
          </a:p>
          <a:p>
            <a:pPr>
              <a:lnSpc>
                <a:spcPts val="2500"/>
              </a:lnSpc>
            </a:pPr>
            <a:endParaRPr lang="pt-BR" sz="1600" b="1" dirty="0"/>
          </a:p>
          <a:p>
            <a:pPr>
              <a:lnSpc>
                <a:spcPts val="2500"/>
              </a:lnSpc>
            </a:pPr>
            <a:endParaRPr lang="pt-BR" sz="1600" b="1" dirty="0"/>
          </a:p>
          <a:p>
            <a:pPr>
              <a:lnSpc>
                <a:spcPts val="2500"/>
              </a:lnSpc>
            </a:pPr>
            <a:endParaRPr lang="pt-BR" sz="1600" b="1" dirty="0"/>
          </a:p>
          <a:p>
            <a:pPr>
              <a:lnSpc>
                <a:spcPts val="2500"/>
              </a:lnSpc>
            </a:pPr>
            <a:r>
              <a:rPr lang="pt-BR" sz="1600" b="1" dirty="0"/>
              <a:t>05			06		         07</a:t>
            </a:r>
            <a:endParaRPr lang="el-GR" sz="1600" b="1" dirty="0"/>
          </a:p>
        </p:txBody>
      </p:sp>
      <p:sp>
        <p:nvSpPr>
          <p:cNvPr id="21" name="TextBox 20">
            <a:extLst>
              <a:ext uri="{FF2B5EF4-FFF2-40B4-BE49-F238E27FC236}">
                <a16:creationId xmlns:a16="http://schemas.microsoft.com/office/drawing/2014/main" id="{FA530750-6437-0F7B-C9AC-12978C00020A}"/>
              </a:ext>
            </a:extLst>
          </p:cNvPr>
          <p:cNvSpPr txBox="1"/>
          <p:nvPr/>
        </p:nvSpPr>
        <p:spPr>
          <a:xfrm>
            <a:off x="7460968" y="85321"/>
            <a:ext cx="1770056" cy="1020472"/>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gn="r">
              <a:lnSpc>
                <a:spcPts val="2500"/>
              </a:lnSpc>
            </a:pPr>
            <a:r>
              <a:rPr lang="pt-BR" sz="1600" b="1" dirty="0"/>
              <a:t>Heads of Numerical Layers 2 -7</a:t>
            </a:r>
            <a:endParaRPr lang="el-GR" sz="1600" b="1" dirty="0"/>
          </a:p>
        </p:txBody>
      </p:sp>
      <p:pic>
        <p:nvPicPr>
          <p:cNvPr id="23" name="Picture 22">
            <a:extLst>
              <a:ext uri="{FF2B5EF4-FFF2-40B4-BE49-F238E27FC236}">
                <a16:creationId xmlns:a16="http://schemas.microsoft.com/office/drawing/2014/main" id="{AEBC75FC-AFB9-4737-AE3D-2F879A76F330}"/>
              </a:ext>
            </a:extLst>
          </p:cNvPr>
          <p:cNvPicPr>
            <a:picLocks noChangeAspect="1"/>
          </p:cNvPicPr>
          <p:nvPr/>
        </p:nvPicPr>
        <p:blipFill>
          <a:blip r:embed="rId14"/>
          <a:stretch>
            <a:fillRect/>
          </a:stretch>
        </p:blipFill>
        <p:spPr>
          <a:xfrm>
            <a:off x="6547521" y="5311127"/>
            <a:ext cx="599681" cy="1456368"/>
          </a:xfrm>
          <a:prstGeom prst="rect">
            <a:avLst/>
          </a:prstGeom>
        </p:spPr>
      </p:pic>
      <p:grpSp>
        <p:nvGrpSpPr>
          <p:cNvPr id="37" name="Group 36">
            <a:extLst>
              <a:ext uri="{FF2B5EF4-FFF2-40B4-BE49-F238E27FC236}">
                <a16:creationId xmlns:a16="http://schemas.microsoft.com/office/drawing/2014/main" id="{2BF64353-9974-B164-A5B0-CC7845CCE699}"/>
              </a:ext>
            </a:extLst>
          </p:cNvPr>
          <p:cNvGrpSpPr/>
          <p:nvPr/>
        </p:nvGrpSpPr>
        <p:grpSpPr>
          <a:xfrm>
            <a:off x="9557252" y="6466239"/>
            <a:ext cx="2122553" cy="249684"/>
            <a:chOff x="9326498" y="6229759"/>
            <a:chExt cx="2122553" cy="249684"/>
          </a:xfrm>
        </p:grpSpPr>
        <p:sp>
          <p:nvSpPr>
            <p:cNvPr id="38" name="Rectangle 37">
              <a:extLst>
                <a:ext uri="{FF2B5EF4-FFF2-40B4-BE49-F238E27FC236}">
                  <a16:creationId xmlns:a16="http://schemas.microsoft.com/office/drawing/2014/main" id="{0A15DC64-B45F-F72D-D683-1D910F0210A5}"/>
                </a:ext>
              </a:extLst>
            </p:cNvPr>
            <p:cNvSpPr/>
            <p:nvPr/>
          </p:nvSpPr>
          <p:spPr>
            <a:xfrm>
              <a:off x="10934701" y="6260306"/>
              <a:ext cx="514350" cy="1541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100" dirty="0"/>
            </a:p>
          </p:txBody>
        </p:sp>
        <p:sp>
          <p:nvSpPr>
            <p:cNvPr id="39" name="TextBox 38">
              <a:extLst>
                <a:ext uri="{FF2B5EF4-FFF2-40B4-BE49-F238E27FC236}">
                  <a16:creationId xmlns:a16="http://schemas.microsoft.com/office/drawing/2014/main" id="{687C3BA1-1D34-FF49-922F-AE6E1717097C}"/>
                </a:ext>
              </a:extLst>
            </p:cNvPr>
            <p:cNvSpPr txBox="1"/>
            <p:nvPr/>
          </p:nvSpPr>
          <p:spPr>
            <a:xfrm>
              <a:off x="10965423" y="6260306"/>
              <a:ext cx="462196" cy="184666"/>
            </a:xfrm>
            <a:prstGeom prst="rect">
              <a:avLst/>
            </a:prstGeom>
            <a:noFill/>
          </p:spPr>
          <p:txBody>
            <a:bodyPr wrap="square" lIns="0" tIns="0" rIns="0" bIns="0" anchor="ctr" anchorCtr="0">
              <a:spAutoFit/>
            </a:bodyPr>
            <a:lstStyle/>
            <a:p>
              <a:pPr algn="ctr"/>
              <a:r>
                <a:rPr lang="pt-BR" sz="1200" b="1" dirty="0">
                  <a:solidFill>
                    <a:srgbClr val="0000FF"/>
                  </a:solidFill>
                  <a:effectLst/>
                  <a:latin typeface="Times New Roman" panose="02020603050405020304" pitchFamily="18" charset="0"/>
                  <a:ea typeface="Times New Roman" panose="02020603050405020304" pitchFamily="18" charset="0"/>
                </a:rPr>
                <a:t>Beta </a:t>
              </a:r>
              <a:r>
                <a:rPr lang="pt-BR" sz="1200" b="1"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endParaRPr lang="LID4096" sz="1200" dirty="0">
                <a:solidFill>
                  <a:srgbClr val="0000FF"/>
                </a:solidFill>
              </a:endParaRPr>
            </a:p>
          </p:txBody>
        </p:sp>
        <p:sp>
          <p:nvSpPr>
            <p:cNvPr id="40" name="TextBox 39">
              <a:extLst>
                <a:ext uri="{FF2B5EF4-FFF2-40B4-BE49-F238E27FC236}">
                  <a16:creationId xmlns:a16="http://schemas.microsoft.com/office/drawing/2014/main" id="{2C5A5546-0526-5531-6CD3-320DDDD01CE5}"/>
                </a:ext>
              </a:extLst>
            </p:cNvPr>
            <p:cNvSpPr txBox="1"/>
            <p:nvPr/>
          </p:nvSpPr>
          <p:spPr>
            <a:xfrm>
              <a:off x="9326498" y="6229759"/>
              <a:ext cx="1601882" cy="249684"/>
            </a:xfrm>
            <a:prstGeom prst="rect">
              <a:avLst/>
            </a:prstGeom>
            <a:noFill/>
          </p:spPr>
          <p:txBody>
            <a:bodyPr wrap="square">
              <a:spAutoFit/>
            </a:bodyPr>
            <a:lstStyle/>
            <a:p>
              <a:pPr marL="0" marR="0" algn="ctr">
                <a:lnSpc>
                  <a:spcPct val="107000"/>
                </a:lnSpc>
                <a:spcBef>
                  <a:spcPts val="0"/>
                </a:spcBef>
                <a:spcAft>
                  <a:spcPts val="800"/>
                </a:spcAft>
              </a:pPr>
              <a:r>
                <a:rPr lang="pt-BR" sz="1000" u="sng" kern="100" dirty="0">
                  <a:solidFill>
                    <a:srgbClr val="0000FF"/>
                  </a:solidFill>
                  <a:effectLst/>
                  <a:latin typeface="Lucida Casual"/>
                  <a:ea typeface="Calibri" panose="020F050202020403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2024 - www.betami.com.br</a:t>
              </a:r>
              <a:endParaRPr lang="pt-BR" sz="1000" kern="100" dirty="0">
                <a:solidFill>
                  <a:srgbClr val="0000FF"/>
                </a:solidFill>
                <a:effectLst/>
                <a:latin typeface="Lucida Casual"/>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408392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ctangle 209">
            <a:extLst>
              <a:ext uri="{FF2B5EF4-FFF2-40B4-BE49-F238E27FC236}">
                <a16:creationId xmlns:a16="http://schemas.microsoft.com/office/drawing/2014/main" id="{E90CBC67-A7A7-F726-CC85-C4EC28A2A16A}"/>
              </a:ext>
            </a:extLst>
          </p:cNvPr>
          <p:cNvSpPr/>
          <p:nvPr/>
        </p:nvSpPr>
        <p:spPr>
          <a:xfrm>
            <a:off x="196290" y="135893"/>
            <a:ext cx="11799419" cy="65509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11" name="Group 210">
            <a:extLst>
              <a:ext uri="{FF2B5EF4-FFF2-40B4-BE49-F238E27FC236}">
                <a16:creationId xmlns:a16="http://schemas.microsoft.com/office/drawing/2014/main" id="{6F0B9DF7-C4B4-E829-370C-D24DBC811744}"/>
              </a:ext>
            </a:extLst>
          </p:cNvPr>
          <p:cNvGrpSpPr/>
          <p:nvPr/>
        </p:nvGrpSpPr>
        <p:grpSpPr>
          <a:xfrm>
            <a:off x="9557252" y="6466239"/>
            <a:ext cx="2122553" cy="249684"/>
            <a:chOff x="9326498" y="6229759"/>
            <a:chExt cx="2122553" cy="249684"/>
          </a:xfrm>
        </p:grpSpPr>
        <p:sp>
          <p:nvSpPr>
            <p:cNvPr id="212" name="Rectangle 211">
              <a:extLst>
                <a:ext uri="{FF2B5EF4-FFF2-40B4-BE49-F238E27FC236}">
                  <a16:creationId xmlns:a16="http://schemas.microsoft.com/office/drawing/2014/main" id="{78797523-4C86-6423-45F5-C8AA82FFE25D}"/>
                </a:ext>
              </a:extLst>
            </p:cNvPr>
            <p:cNvSpPr/>
            <p:nvPr/>
          </p:nvSpPr>
          <p:spPr>
            <a:xfrm>
              <a:off x="10934701" y="6260306"/>
              <a:ext cx="514350" cy="1541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100" dirty="0"/>
            </a:p>
          </p:txBody>
        </p:sp>
        <p:sp>
          <p:nvSpPr>
            <p:cNvPr id="213" name="TextBox 212">
              <a:extLst>
                <a:ext uri="{FF2B5EF4-FFF2-40B4-BE49-F238E27FC236}">
                  <a16:creationId xmlns:a16="http://schemas.microsoft.com/office/drawing/2014/main" id="{C2EE9410-1F3B-F991-8B3A-9E1E03CE2680}"/>
                </a:ext>
              </a:extLst>
            </p:cNvPr>
            <p:cNvSpPr txBox="1"/>
            <p:nvPr/>
          </p:nvSpPr>
          <p:spPr>
            <a:xfrm>
              <a:off x="10965423" y="6260306"/>
              <a:ext cx="462196" cy="184666"/>
            </a:xfrm>
            <a:prstGeom prst="rect">
              <a:avLst/>
            </a:prstGeom>
            <a:noFill/>
          </p:spPr>
          <p:txBody>
            <a:bodyPr wrap="square" lIns="0" tIns="0" rIns="0" bIns="0" anchor="ctr" anchorCtr="0">
              <a:spAutoFit/>
            </a:bodyPr>
            <a:lstStyle/>
            <a:p>
              <a:pPr algn="ctr"/>
              <a:r>
                <a:rPr lang="pt-BR" sz="1200" b="1" dirty="0">
                  <a:solidFill>
                    <a:srgbClr val="0000FF"/>
                  </a:solidFill>
                  <a:effectLst/>
                  <a:latin typeface="Times New Roman" panose="02020603050405020304" pitchFamily="18" charset="0"/>
                  <a:ea typeface="Times New Roman" panose="02020603050405020304" pitchFamily="18" charset="0"/>
                </a:rPr>
                <a:t>Beta </a:t>
              </a:r>
              <a:r>
                <a:rPr lang="pt-BR" sz="1200" b="1"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endParaRPr lang="LID4096" sz="1200" dirty="0">
                <a:solidFill>
                  <a:srgbClr val="0000FF"/>
                </a:solidFill>
              </a:endParaRPr>
            </a:p>
          </p:txBody>
        </p:sp>
        <p:sp>
          <p:nvSpPr>
            <p:cNvPr id="214" name="TextBox 213">
              <a:extLst>
                <a:ext uri="{FF2B5EF4-FFF2-40B4-BE49-F238E27FC236}">
                  <a16:creationId xmlns:a16="http://schemas.microsoft.com/office/drawing/2014/main" id="{4A958EE5-F116-7794-4487-47864E1C1F69}"/>
                </a:ext>
              </a:extLst>
            </p:cNvPr>
            <p:cNvSpPr txBox="1"/>
            <p:nvPr/>
          </p:nvSpPr>
          <p:spPr>
            <a:xfrm>
              <a:off x="9326498" y="6229759"/>
              <a:ext cx="1601882" cy="249684"/>
            </a:xfrm>
            <a:prstGeom prst="rect">
              <a:avLst/>
            </a:prstGeom>
            <a:noFill/>
          </p:spPr>
          <p:txBody>
            <a:bodyPr wrap="square">
              <a:spAutoFit/>
            </a:bodyPr>
            <a:lstStyle/>
            <a:p>
              <a:pPr marL="0" marR="0" algn="ctr">
                <a:lnSpc>
                  <a:spcPct val="107000"/>
                </a:lnSpc>
                <a:spcBef>
                  <a:spcPts val="0"/>
                </a:spcBef>
                <a:spcAft>
                  <a:spcPts val="800"/>
                </a:spcAft>
              </a:pPr>
              <a:r>
                <a:rPr lang="pt-BR" sz="1000" u="sng" kern="100" dirty="0">
                  <a:solidFill>
                    <a:srgbClr val="0000FF"/>
                  </a:solidFill>
                  <a:effectLst/>
                  <a:latin typeface="Lucida Casual"/>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2024 - www.betami.com.br</a:t>
              </a:r>
              <a:endParaRPr lang="pt-BR" sz="1000" kern="100" dirty="0">
                <a:solidFill>
                  <a:srgbClr val="0000FF"/>
                </a:solidFill>
                <a:effectLst/>
                <a:latin typeface="Lucida Casual"/>
                <a:ea typeface="Calibri" panose="020F0502020204030204" pitchFamily="34" charset="0"/>
                <a:cs typeface="Arial" panose="020B0604020202020204" pitchFamily="34" charset="0"/>
              </a:endParaRPr>
            </a:p>
          </p:txBody>
        </p:sp>
      </p:grpSp>
      <p:pic>
        <p:nvPicPr>
          <p:cNvPr id="140" name="Picture 139">
            <a:extLst>
              <a:ext uri="{FF2B5EF4-FFF2-40B4-BE49-F238E27FC236}">
                <a16:creationId xmlns:a16="http://schemas.microsoft.com/office/drawing/2014/main" id="{1E743FB5-4B8A-9775-92EF-886F7B87FD6D}"/>
              </a:ext>
            </a:extLst>
          </p:cNvPr>
          <p:cNvPicPr>
            <a:picLocks noChangeAspect="1"/>
          </p:cNvPicPr>
          <p:nvPr/>
        </p:nvPicPr>
        <p:blipFill rotWithShape="1">
          <a:blip r:embed="rId4">
            <a:clrChange>
              <a:clrFrom>
                <a:srgbClr val="FFFFFF"/>
              </a:clrFrom>
              <a:clrTo>
                <a:srgbClr val="FFFFFF">
                  <a:alpha val="0"/>
                </a:srgbClr>
              </a:clrTo>
            </a:clrChange>
          </a:blip>
          <a:srcRect l="19444" t="1227" r="34622" b="7264"/>
          <a:stretch/>
        </p:blipFill>
        <p:spPr>
          <a:xfrm rot="5083402">
            <a:off x="7469036" y="-107158"/>
            <a:ext cx="3732825" cy="4358615"/>
          </a:xfrm>
          <a:prstGeom prst="rect">
            <a:avLst/>
          </a:prstGeom>
        </p:spPr>
      </p:pic>
      <p:sp>
        <p:nvSpPr>
          <p:cNvPr id="48" name="TextBox 47">
            <a:extLst>
              <a:ext uri="{FF2B5EF4-FFF2-40B4-BE49-F238E27FC236}">
                <a16:creationId xmlns:a16="http://schemas.microsoft.com/office/drawing/2014/main" id="{43276779-1B32-A7D3-BD46-38682F24A8DE}"/>
              </a:ext>
            </a:extLst>
          </p:cNvPr>
          <p:cNvSpPr txBox="1"/>
          <p:nvPr/>
        </p:nvSpPr>
        <p:spPr>
          <a:xfrm>
            <a:off x="384090" y="458923"/>
            <a:ext cx="5091796" cy="412934"/>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nSpc>
                <a:spcPts val="2500"/>
              </a:lnSpc>
            </a:pPr>
            <a:r>
              <a:rPr lang="pt-BR" sz="2200" b="1" dirty="0"/>
              <a:t>Condições de contorno</a:t>
            </a:r>
            <a:endParaRPr lang="pt-BR" sz="2100" dirty="0"/>
          </a:p>
        </p:txBody>
      </p:sp>
      <p:grpSp>
        <p:nvGrpSpPr>
          <p:cNvPr id="83" name="Group 82">
            <a:extLst>
              <a:ext uri="{FF2B5EF4-FFF2-40B4-BE49-F238E27FC236}">
                <a16:creationId xmlns:a16="http://schemas.microsoft.com/office/drawing/2014/main" id="{C0AC38EE-C82A-6ACE-7722-EC7B1B271333}"/>
              </a:ext>
            </a:extLst>
          </p:cNvPr>
          <p:cNvGrpSpPr/>
          <p:nvPr/>
        </p:nvGrpSpPr>
        <p:grpSpPr>
          <a:xfrm>
            <a:off x="585362" y="2933700"/>
            <a:ext cx="5105554" cy="3387262"/>
            <a:chOff x="690461" y="2731098"/>
            <a:chExt cx="5310381" cy="3589126"/>
          </a:xfrm>
        </p:grpSpPr>
        <p:pic>
          <p:nvPicPr>
            <p:cNvPr id="65" name="Picture 64">
              <a:extLst>
                <a:ext uri="{FF2B5EF4-FFF2-40B4-BE49-F238E27FC236}">
                  <a16:creationId xmlns:a16="http://schemas.microsoft.com/office/drawing/2014/main" id="{1E8AEB13-EB9A-73FD-9BDE-606524C20EE9}"/>
                </a:ext>
              </a:extLst>
            </p:cNvPr>
            <p:cNvPicPr>
              <a:picLocks noChangeAspect="1"/>
            </p:cNvPicPr>
            <p:nvPr/>
          </p:nvPicPr>
          <p:blipFill rotWithShape="1">
            <a:blip r:embed="rId5"/>
            <a:srcRect l="-1329" r="2465" b="4957"/>
            <a:stretch/>
          </p:blipFill>
          <p:spPr>
            <a:xfrm>
              <a:off x="690461" y="2731098"/>
              <a:ext cx="5176939" cy="3589126"/>
            </a:xfrm>
            <a:prstGeom prst="rect">
              <a:avLst/>
            </a:prstGeom>
            <a:ln>
              <a:solidFill>
                <a:schemeClr val="tx1"/>
              </a:solidFill>
            </a:ln>
          </p:spPr>
        </p:pic>
        <p:grpSp>
          <p:nvGrpSpPr>
            <p:cNvPr id="265" name="Group 264">
              <a:extLst>
                <a:ext uri="{FF2B5EF4-FFF2-40B4-BE49-F238E27FC236}">
                  <a16:creationId xmlns:a16="http://schemas.microsoft.com/office/drawing/2014/main" id="{0B3F6EB0-B5BA-2AA0-49EB-26839422145A}"/>
                </a:ext>
              </a:extLst>
            </p:cNvPr>
            <p:cNvGrpSpPr>
              <a:grpSpLocks noChangeAspect="1"/>
            </p:cNvGrpSpPr>
            <p:nvPr/>
          </p:nvGrpSpPr>
          <p:grpSpPr>
            <a:xfrm>
              <a:off x="737615" y="2777577"/>
              <a:ext cx="5263227" cy="1406282"/>
              <a:chOff x="1006964" y="3092589"/>
              <a:chExt cx="4702159" cy="1256371"/>
            </a:xfrm>
          </p:grpSpPr>
          <p:sp>
            <p:nvSpPr>
              <p:cNvPr id="266" name="TextBox 265">
                <a:extLst>
                  <a:ext uri="{FF2B5EF4-FFF2-40B4-BE49-F238E27FC236}">
                    <a16:creationId xmlns:a16="http://schemas.microsoft.com/office/drawing/2014/main" id="{7A509772-A8CB-36F7-8413-5694943C6176}"/>
                  </a:ext>
                </a:extLst>
              </p:cNvPr>
              <p:cNvSpPr txBox="1"/>
              <p:nvPr/>
            </p:nvSpPr>
            <p:spPr>
              <a:xfrm>
                <a:off x="1733765" y="3092589"/>
                <a:ext cx="783588" cy="361637"/>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gn="ctr">
                  <a:lnSpc>
                    <a:spcPts val="2100"/>
                  </a:lnSpc>
                </a:pPr>
                <a:r>
                  <a:rPr lang="pt-BR" b="1" dirty="0"/>
                  <a:t>RCH</a:t>
                </a:r>
              </a:p>
            </p:txBody>
          </p:sp>
          <p:sp>
            <p:nvSpPr>
              <p:cNvPr id="267" name="TextBox 266">
                <a:extLst>
                  <a:ext uri="{FF2B5EF4-FFF2-40B4-BE49-F238E27FC236}">
                    <a16:creationId xmlns:a16="http://schemas.microsoft.com/office/drawing/2014/main" id="{83583013-4FA8-5106-804B-5FD44AB4E489}"/>
                  </a:ext>
                </a:extLst>
              </p:cNvPr>
              <p:cNvSpPr txBox="1"/>
              <p:nvPr/>
            </p:nvSpPr>
            <p:spPr>
              <a:xfrm>
                <a:off x="4629770" y="3741608"/>
                <a:ext cx="710719" cy="361637"/>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gn="ctr">
                  <a:lnSpc>
                    <a:spcPts val="2100"/>
                  </a:lnSpc>
                </a:pPr>
                <a:r>
                  <a:rPr lang="pt-BR" b="1" dirty="0"/>
                  <a:t>DRN</a:t>
                </a:r>
              </a:p>
            </p:txBody>
          </p:sp>
          <p:sp>
            <p:nvSpPr>
              <p:cNvPr id="268" name="Arrow: Down 267">
                <a:extLst>
                  <a:ext uri="{FF2B5EF4-FFF2-40B4-BE49-F238E27FC236}">
                    <a16:creationId xmlns:a16="http://schemas.microsoft.com/office/drawing/2014/main" id="{2B0DFC70-0D1F-F175-1725-2F8EF59F8CF1}"/>
                  </a:ext>
                </a:extLst>
              </p:cNvPr>
              <p:cNvSpPr/>
              <p:nvPr/>
            </p:nvSpPr>
            <p:spPr>
              <a:xfrm>
                <a:off x="2406147" y="3151645"/>
                <a:ext cx="259488" cy="253825"/>
              </a:xfrm>
              <a:prstGeom prst="downArrow">
                <a:avLst/>
              </a:prstGeom>
              <a:solidFill>
                <a:srgbClr val="00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9" name="Arrow: Down 268">
                <a:extLst>
                  <a:ext uri="{FF2B5EF4-FFF2-40B4-BE49-F238E27FC236}">
                    <a16:creationId xmlns:a16="http://schemas.microsoft.com/office/drawing/2014/main" id="{0A4032ED-8A58-B19C-DD42-762E914B91D3}"/>
                  </a:ext>
                </a:extLst>
              </p:cNvPr>
              <p:cNvSpPr/>
              <p:nvPr/>
            </p:nvSpPr>
            <p:spPr>
              <a:xfrm rot="13241024">
                <a:off x="4855386" y="4095135"/>
                <a:ext cx="259488" cy="253825"/>
              </a:xfrm>
              <a:prstGeom prst="downArrow">
                <a:avLst/>
              </a:prstGeom>
              <a:solidFill>
                <a:srgbClr val="00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0" name="Left Brace 269">
                <a:extLst>
                  <a:ext uri="{FF2B5EF4-FFF2-40B4-BE49-F238E27FC236}">
                    <a16:creationId xmlns:a16="http://schemas.microsoft.com/office/drawing/2014/main" id="{0BEC6630-F98D-7563-DE84-AEFEDCCED53C}"/>
                  </a:ext>
                </a:extLst>
              </p:cNvPr>
              <p:cNvSpPr/>
              <p:nvPr/>
            </p:nvSpPr>
            <p:spPr>
              <a:xfrm>
                <a:off x="1006964" y="3514609"/>
                <a:ext cx="251203" cy="73296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75" name="TextBox 274">
                <a:extLst>
                  <a:ext uri="{FF2B5EF4-FFF2-40B4-BE49-F238E27FC236}">
                    <a16:creationId xmlns:a16="http://schemas.microsoft.com/office/drawing/2014/main" id="{1346453B-94BE-759C-33C5-EB7964CE4756}"/>
                  </a:ext>
                </a:extLst>
              </p:cNvPr>
              <p:cNvSpPr txBox="1"/>
              <p:nvPr/>
            </p:nvSpPr>
            <p:spPr>
              <a:xfrm>
                <a:off x="3550417" y="3119156"/>
                <a:ext cx="2158706" cy="276999"/>
              </a:xfrm>
              <a:prstGeom prst="rect">
                <a:avLst/>
              </a:prstGeom>
              <a:noFill/>
            </p:spPr>
            <p:txBody>
              <a:bodyPr wrap="square" lIns="91440" tIns="0" rIns="0" bIns="0" rtlCol="0" anchor="ctr" anchorCtr="0">
                <a:spAutoFit/>
              </a:bodyPr>
              <a:lstStyle/>
              <a:p>
                <a:r>
                  <a:rPr lang="pt-BR" b="1" dirty="0"/>
                  <a:t>Microbacia Caxambu </a:t>
                </a:r>
                <a:endParaRPr lang="LID4096" sz="1100" b="1" dirty="0"/>
              </a:p>
            </p:txBody>
          </p:sp>
        </p:grpSp>
        <p:sp>
          <p:nvSpPr>
            <p:cNvPr id="77" name="Isosceles Triangle 76">
              <a:extLst>
                <a:ext uri="{FF2B5EF4-FFF2-40B4-BE49-F238E27FC236}">
                  <a16:creationId xmlns:a16="http://schemas.microsoft.com/office/drawing/2014/main" id="{1632F002-C481-D903-3725-819A8C80FFCA}"/>
                </a:ext>
              </a:extLst>
            </p:cNvPr>
            <p:cNvSpPr/>
            <p:nvPr/>
          </p:nvSpPr>
          <p:spPr>
            <a:xfrm flipH="1">
              <a:off x="718557" y="4439985"/>
              <a:ext cx="3018448" cy="1853991"/>
            </a:xfrm>
            <a:prstGeom prst="triangle">
              <a:avLst>
                <a:gd name="adj" fmla="val 10000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8" name="TextBox 77">
              <a:extLst>
                <a:ext uri="{FF2B5EF4-FFF2-40B4-BE49-F238E27FC236}">
                  <a16:creationId xmlns:a16="http://schemas.microsoft.com/office/drawing/2014/main" id="{B5463489-5D1D-86A4-EF9A-5A75FD972A95}"/>
                </a:ext>
              </a:extLst>
            </p:cNvPr>
            <p:cNvSpPr txBox="1"/>
            <p:nvPr/>
          </p:nvSpPr>
          <p:spPr>
            <a:xfrm>
              <a:off x="727957" y="4529789"/>
              <a:ext cx="2169283" cy="1787877"/>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nSpc>
                  <a:spcPts val="2100"/>
                </a:lnSpc>
              </a:pPr>
              <a:r>
                <a:rPr lang="pt-BR" sz="2000" b="1" dirty="0"/>
                <a:t>no</a:t>
              </a:r>
            </a:p>
            <a:p>
              <a:pPr>
                <a:lnSpc>
                  <a:spcPts val="2100"/>
                </a:lnSpc>
              </a:pPr>
              <a:r>
                <a:rPr lang="pt-BR" sz="2000" b="1" dirty="0"/>
                <a:t>Flux</a:t>
              </a:r>
            </a:p>
            <a:p>
              <a:pPr>
                <a:lnSpc>
                  <a:spcPts val="2100"/>
                </a:lnSpc>
              </a:pPr>
              <a:r>
                <a:rPr lang="pt-BR" sz="1600" b="1" dirty="0"/>
                <a:t>Sem fluxo </a:t>
              </a:r>
            </a:p>
            <a:p>
              <a:pPr>
                <a:lnSpc>
                  <a:spcPts val="2100"/>
                </a:lnSpc>
              </a:pPr>
              <a:r>
                <a:rPr lang="pt-BR" sz="1600" b="1" dirty="0"/>
                <a:t>nas laterais superiores </a:t>
              </a:r>
            </a:p>
            <a:p>
              <a:pPr>
                <a:lnSpc>
                  <a:spcPts val="2100"/>
                </a:lnSpc>
              </a:pPr>
              <a:r>
                <a:rPr lang="pt-BR" sz="1600" b="1" dirty="0"/>
                <a:t>do bloco diagrama</a:t>
              </a:r>
            </a:p>
          </p:txBody>
        </p:sp>
        <p:cxnSp>
          <p:nvCxnSpPr>
            <p:cNvPr id="79" name="Straight Arrow Connector 78">
              <a:extLst>
                <a:ext uri="{FF2B5EF4-FFF2-40B4-BE49-F238E27FC236}">
                  <a16:creationId xmlns:a16="http://schemas.microsoft.com/office/drawing/2014/main" id="{C2769C5F-5FB3-B686-A700-FF5F751D0AB6}"/>
                </a:ext>
              </a:extLst>
            </p:cNvPr>
            <p:cNvCxnSpPr>
              <a:cxnSpLocks/>
            </p:cNvCxnSpPr>
            <p:nvPr/>
          </p:nvCxnSpPr>
          <p:spPr>
            <a:xfrm flipV="1">
              <a:off x="808715" y="4152027"/>
              <a:ext cx="0" cy="4383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4" name="TextBox 93">
            <a:extLst>
              <a:ext uri="{FF2B5EF4-FFF2-40B4-BE49-F238E27FC236}">
                <a16:creationId xmlns:a16="http://schemas.microsoft.com/office/drawing/2014/main" id="{8141DDE5-3EE4-41CF-3248-515B0072CB15}"/>
              </a:ext>
            </a:extLst>
          </p:cNvPr>
          <p:cNvSpPr txBox="1"/>
          <p:nvPr/>
        </p:nvSpPr>
        <p:spPr>
          <a:xfrm>
            <a:off x="5753976" y="3177029"/>
            <a:ext cx="3845061" cy="369332"/>
          </a:xfrm>
          <a:prstGeom prst="rect">
            <a:avLst/>
          </a:prstGeom>
          <a:noFill/>
        </p:spPr>
        <p:txBody>
          <a:bodyPr wrap="square">
            <a:spAutoFit/>
          </a:bodyPr>
          <a:lstStyle>
            <a:defPPr>
              <a:defRPr lang="LID4096"/>
            </a:defPPr>
            <a:lvl1pPr>
              <a:lnSpc>
                <a:spcPts val="1600"/>
              </a:lnSpc>
              <a:defRPr sz="1600" b="0">
                <a:latin typeface="Segoe UI "/>
                <a:cs typeface="Segoe UI Semibold" panose="020B0702040204020203" pitchFamily="34" charset="0"/>
              </a:defRPr>
            </a:lvl1pPr>
          </a:lstStyle>
          <a:p>
            <a:pPr>
              <a:lnSpc>
                <a:spcPct val="100000"/>
              </a:lnSpc>
              <a:spcAft>
                <a:spcPts val="400"/>
              </a:spcAft>
            </a:pPr>
            <a:r>
              <a:rPr lang="en-US" sz="1800" b="1" dirty="0">
                <a:solidFill>
                  <a:srgbClr val="FF0000"/>
                </a:solidFill>
              </a:rPr>
              <a:t>GHB – </a:t>
            </a:r>
            <a:r>
              <a:rPr lang="en-US" sz="1800" b="1" i="1" dirty="0"/>
              <a:t>General head boundaries</a:t>
            </a:r>
          </a:p>
        </p:txBody>
      </p:sp>
      <p:sp>
        <p:nvSpPr>
          <p:cNvPr id="104" name="TextBox 103">
            <a:extLst>
              <a:ext uri="{FF2B5EF4-FFF2-40B4-BE49-F238E27FC236}">
                <a16:creationId xmlns:a16="http://schemas.microsoft.com/office/drawing/2014/main" id="{4C38479B-804C-0CBE-3C8D-479DCED113FD}"/>
              </a:ext>
            </a:extLst>
          </p:cNvPr>
          <p:cNvSpPr txBox="1"/>
          <p:nvPr/>
        </p:nvSpPr>
        <p:spPr>
          <a:xfrm>
            <a:off x="2633453" y="5729439"/>
            <a:ext cx="1023269" cy="341297"/>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gn="ctr">
              <a:lnSpc>
                <a:spcPts val="2100"/>
              </a:lnSpc>
            </a:pPr>
            <a:r>
              <a:rPr lang="pt-BR" b="1" dirty="0">
                <a:solidFill>
                  <a:srgbClr val="FF0000"/>
                </a:solidFill>
              </a:rPr>
              <a:t>GHB</a:t>
            </a:r>
          </a:p>
        </p:txBody>
      </p:sp>
      <p:sp>
        <p:nvSpPr>
          <p:cNvPr id="105" name="Arrow: Down 104">
            <a:extLst>
              <a:ext uri="{FF2B5EF4-FFF2-40B4-BE49-F238E27FC236}">
                <a16:creationId xmlns:a16="http://schemas.microsoft.com/office/drawing/2014/main" id="{A6047403-CD45-1FCF-388E-D8282679D6FE}"/>
              </a:ext>
            </a:extLst>
          </p:cNvPr>
          <p:cNvSpPr/>
          <p:nvPr/>
        </p:nvSpPr>
        <p:spPr>
          <a:xfrm rot="10800000">
            <a:off x="2744424" y="5592543"/>
            <a:ext cx="240339" cy="19745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rgbClr val="FF0000"/>
              </a:solidFill>
            </a:endParaRPr>
          </a:p>
        </p:txBody>
      </p:sp>
      <p:sp>
        <p:nvSpPr>
          <p:cNvPr id="106" name="TextBox 105">
            <a:extLst>
              <a:ext uri="{FF2B5EF4-FFF2-40B4-BE49-F238E27FC236}">
                <a16:creationId xmlns:a16="http://schemas.microsoft.com/office/drawing/2014/main" id="{7661F975-3100-9873-3941-F02DAF889E9B}"/>
              </a:ext>
            </a:extLst>
          </p:cNvPr>
          <p:cNvSpPr txBox="1"/>
          <p:nvPr/>
        </p:nvSpPr>
        <p:spPr>
          <a:xfrm>
            <a:off x="5751314" y="3485603"/>
            <a:ext cx="4935531" cy="646331"/>
          </a:xfrm>
          <a:prstGeom prst="rect">
            <a:avLst/>
          </a:prstGeom>
          <a:noFill/>
        </p:spPr>
        <p:txBody>
          <a:bodyPr wrap="square">
            <a:spAutoFit/>
          </a:bodyPr>
          <a:lstStyle>
            <a:defPPr>
              <a:defRPr lang="LID4096"/>
            </a:defPPr>
            <a:lvl1pPr>
              <a:lnSpc>
                <a:spcPts val="1600"/>
              </a:lnSpc>
              <a:defRPr sz="1600" b="0">
                <a:latin typeface="Segoe UI "/>
                <a:cs typeface="Segoe UI Semibold" panose="020B0702040204020203" pitchFamily="34" charset="0"/>
              </a:defRPr>
            </a:lvl1pPr>
          </a:lstStyle>
          <a:p>
            <a:pPr>
              <a:lnSpc>
                <a:spcPct val="100000"/>
              </a:lnSpc>
              <a:spcAft>
                <a:spcPts val="1200"/>
              </a:spcAft>
            </a:pPr>
            <a:r>
              <a:rPr lang="pt-BR" sz="1800" dirty="0"/>
              <a:t>Suas posições foram transferidas da borda para o centro do modelo, em profundidade.</a:t>
            </a:r>
          </a:p>
        </p:txBody>
      </p:sp>
      <p:sp>
        <p:nvSpPr>
          <p:cNvPr id="118" name="TextBox 117">
            <a:extLst>
              <a:ext uri="{FF2B5EF4-FFF2-40B4-BE49-F238E27FC236}">
                <a16:creationId xmlns:a16="http://schemas.microsoft.com/office/drawing/2014/main" id="{D5022693-5070-C00C-815A-5F1DB30A2D8D}"/>
              </a:ext>
            </a:extLst>
          </p:cNvPr>
          <p:cNvSpPr txBox="1"/>
          <p:nvPr/>
        </p:nvSpPr>
        <p:spPr>
          <a:xfrm>
            <a:off x="6630840" y="1930536"/>
            <a:ext cx="1630294" cy="338054"/>
          </a:xfrm>
          <a:prstGeom prst="rect">
            <a:avLst/>
          </a:prstGeom>
          <a:noFill/>
        </p:spPr>
        <p:txBody>
          <a:bodyPr wrap="square" lIns="0" tIns="0" rIns="0" bIns="0">
            <a:noAutofit/>
          </a:bodyPr>
          <a:lstStyle>
            <a:defPPr>
              <a:defRPr lang="LID4096"/>
            </a:defPPr>
            <a:lvl1pPr>
              <a:lnSpc>
                <a:spcPts val="1600"/>
              </a:lnSpc>
              <a:defRPr b="0">
                <a:latin typeface="Segoe UI "/>
                <a:cs typeface="Segoe UI Semibold" panose="020B0702040204020203" pitchFamily="34" charset="0"/>
              </a:defRPr>
            </a:lvl1pPr>
          </a:lstStyle>
          <a:p>
            <a:pPr>
              <a:lnSpc>
                <a:spcPts val="2100"/>
              </a:lnSpc>
              <a:spcAft>
                <a:spcPts val="1200"/>
              </a:spcAft>
            </a:pPr>
            <a:r>
              <a:rPr lang="pt-BR" b="1" dirty="0"/>
              <a:t>33 unidades</a:t>
            </a:r>
            <a:endParaRPr lang="pt-BR" dirty="0"/>
          </a:p>
        </p:txBody>
      </p:sp>
      <p:sp>
        <p:nvSpPr>
          <p:cNvPr id="119" name="TextBox 118">
            <a:extLst>
              <a:ext uri="{FF2B5EF4-FFF2-40B4-BE49-F238E27FC236}">
                <a16:creationId xmlns:a16="http://schemas.microsoft.com/office/drawing/2014/main" id="{F2937D30-3CCE-ED04-08D0-8656A6B5208C}"/>
              </a:ext>
            </a:extLst>
          </p:cNvPr>
          <p:cNvSpPr txBox="1"/>
          <p:nvPr/>
        </p:nvSpPr>
        <p:spPr>
          <a:xfrm>
            <a:off x="6786980" y="2475096"/>
            <a:ext cx="1474153" cy="338054"/>
          </a:xfrm>
          <a:prstGeom prst="rect">
            <a:avLst/>
          </a:prstGeom>
          <a:noFill/>
        </p:spPr>
        <p:txBody>
          <a:bodyPr wrap="square" lIns="0" tIns="0" rIns="0" bIns="0">
            <a:noAutofit/>
          </a:bodyPr>
          <a:lstStyle>
            <a:defPPr>
              <a:defRPr lang="LID4096"/>
            </a:defPPr>
            <a:lvl1pPr>
              <a:lnSpc>
                <a:spcPts val="1600"/>
              </a:lnSpc>
              <a:defRPr b="0">
                <a:latin typeface="Segoe UI "/>
                <a:cs typeface="Segoe UI Semibold" panose="020B0702040204020203" pitchFamily="34" charset="0"/>
              </a:defRPr>
            </a:lvl1pPr>
          </a:lstStyle>
          <a:p>
            <a:pPr>
              <a:lnSpc>
                <a:spcPts val="2100"/>
              </a:lnSpc>
              <a:spcAft>
                <a:spcPts val="1200"/>
              </a:spcAft>
            </a:pPr>
            <a:r>
              <a:rPr lang="pt-BR" b="1" dirty="0"/>
              <a:t>32 unidades</a:t>
            </a:r>
            <a:endParaRPr lang="pt-BR" dirty="0"/>
          </a:p>
        </p:txBody>
      </p:sp>
      <p:sp>
        <p:nvSpPr>
          <p:cNvPr id="141" name="Arrow: Down 140">
            <a:extLst>
              <a:ext uri="{FF2B5EF4-FFF2-40B4-BE49-F238E27FC236}">
                <a16:creationId xmlns:a16="http://schemas.microsoft.com/office/drawing/2014/main" id="{0B5D8933-8474-2CAA-835B-6607A1C77861}"/>
              </a:ext>
            </a:extLst>
          </p:cNvPr>
          <p:cNvSpPr/>
          <p:nvPr/>
        </p:nvSpPr>
        <p:spPr>
          <a:xfrm rot="13731482">
            <a:off x="7260708" y="1390562"/>
            <a:ext cx="215446" cy="16407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rgbClr val="FF0000"/>
              </a:solidFill>
            </a:endParaRPr>
          </a:p>
        </p:txBody>
      </p:sp>
      <p:sp>
        <p:nvSpPr>
          <p:cNvPr id="143" name="Arrow: Down 142">
            <a:extLst>
              <a:ext uri="{FF2B5EF4-FFF2-40B4-BE49-F238E27FC236}">
                <a16:creationId xmlns:a16="http://schemas.microsoft.com/office/drawing/2014/main" id="{DC22C2EA-6A07-0165-9DC4-F81745C856A8}"/>
              </a:ext>
            </a:extLst>
          </p:cNvPr>
          <p:cNvSpPr/>
          <p:nvPr/>
        </p:nvSpPr>
        <p:spPr>
          <a:xfrm rot="19736969">
            <a:off x="7619400" y="1060641"/>
            <a:ext cx="199703" cy="177007"/>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rgbClr val="FF0000"/>
              </a:solidFill>
            </a:endParaRPr>
          </a:p>
        </p:txBody>
      </p:sp>
      <p:pic>
        <p:nvPicPr>
          <p:cNvPr id="157" name="Picture 156">
            <a:extLst>
              <a:ext uri="{FF2B5EF4-FFF2-40B4-BE49-F238E27FC236}">
                <a16:creationId xmlns:a16="http://schemas.microsoft.com/office/drawing/2014/main" id="{68EFEE31-C12A-0DD7-BAA5-F0C5FDB36CE0}"/>
              </a:ext>
            </a:extLst>
          </p:cNvPr>
          <p:cNvPicPr>
            <a:picLocks noChangeAspect="1"/>
          </p:cNvPicPr>
          <p:nvPr/>
        </p:nvPicPr>
        <p:blipFill>
          <a:blip r:embed="rId6"/>
          <a:stretch>
            <a:fillRect/>
          </a:stretch>
        </p:blipFill>
        <p:spPr>
          <a:xfrm>
            <a:off x="6135482" y="4272539"/>
            <a:ext cx="5160647" cy="1947128"/>
          </a:xfrm>
          <a:prstGeom prst="rect">
            <a:avLst/>
          </a:prstGeom>
        </p:spPr>
      </p:pic>
      <p:grpSp>
        <p:nvGrpSpPr>
          <p:cNvPr id="158" name="Group 157">
            <a:extLst>
              <a:ext uri="{FF2B5EF4-FFF2-40B4-BE49-F238E27FC236}">
                <a16:creationId xmlns:a16="http://schemas.microsoft.com/office/drawing/2014/main" id="{2D69D90F-4470-9093-EB62-5E2E446A72A8}"/>
              </a:ext>
            </a:extLst>
          </p:cNvPr>
          <p:cNvGrpSpPr/>
          <p:nvPr/>
        </p:nvGrpSpPr>
        <p:grpSpPr>
          <a:xfrm rot="21392417">
            <a:off x="5854699" y="4687031"/>
            <a:ext cx="1065316" cy="1654399"/>
            <a:chOff x="11446086" y="3886108"/>
            <a:chExt cx="1037559" cy="1325159"/>
          </a:xfrm>
        </p:grpSpPr>
        <p:grpSp>
          <p:nvGrpSpPr>
            <p:cNvPr id="160" name="Group 159">
              <a:extLst>
                <a:ext uri="{FF2B5EF4-FFF2-40B4-BE49-F238E27FC236}">
                  <a16:creationId xmlns:a16="http://schemas.microsoft.com/office/drawing/2014/main" id="{E8568F76-C62D-19BC-2862-0BE133B53180}"/>
                </a:ext>
              </a:extLst>
            </p:cNvPr>
            <p:cNvGrpSpPr/>
            <p:nvPr/>
          </p:nvGrpSpPr>
          <p:grpSpPr>
            <a:xfrm>
              <a:off x="11694719" y="3886108"/>
              <a:ext cx="788926" cy="1325159"/>
              <a:chOff x="8298095" y="4178028"/>
              <a:chExt cx="934316" cy="1758398"/>
            </a:xfrm>
          </p:grpSpPr>
          <p:sp>
            <p:nvSpPr>
              <p:cNvPr id="162" name="TextBox 161">
                <a:extLst>
                  <a:ext uri="{FF2B5EF4-FFF2-40B4-BE49-F238E27FC236}">
                    <a16:creationId xmlns:a16="http://schemas.microsoft.com/office/drawing/2014/main" id="{A42A563E-37E9-DDC8-B8FF-D715225AF6BA}"/>
                  </a:ext>
                </a:extLst>
              </p:cNvPr>
              <p:cNvSpPr txBox="1"/>
              <p:nvPr/>
            </p:nvSpPr>
            <p:spPr>
              <a:xfrm rot="207583">
                <a:off x="8403993" y="5000143"/>
                <a:ext cx="828418" cy="449240"/>
              </a:xfrm>
              <a:prstGeom prst="rect">
                <a:avLst/>
              </a:prstGeom>
              <a:solidFill>
                <a:schemeClr val="bg1"/>
              </a:solidFill>
            </p:spPr>
            <p:txBody>
              <a:bodyPr wrap="square" lIns="0" tIns="0" rIns="0" bIns="0" anchor="ctr" anchorCtr="0">
                <a:noAutofit/>
              </a:bodyPr>
              <a:lstStyle/>
              <a:p>
                <a:pPr algn="r"/>
                <a:r>
                  <a:rPr lang="pt-BR" b="1" dirty="0">
                    <a:solidFill>
                      <a:srgbClr val="FF0000"/>
                    </a:solidFill>
                    <a:latin typeface="Segoe UI "/>
                  </a:rPr>
                  <a:t>GHB</a:t>
                </a:r>
                <a:endParaRPr lang="LID4096" b="1" dirty="0">
                  <a:solidFill>
                    <a:srgbClr val="FF0000"/>
                  </a:solidFill>
                  <a:latin typeface="Segoe UI "/>
                </a:endParaRPr>
              </a:p>
            </p:txBody>
          </p:sp>
          <p:sp>
            <p:nvSpPr>
              <p:cNvPr id="164" name="Arrow: Curved Left 163">
                <a:extLst>
                  <a:ext uri="{FF2B5EF4-FFF2-40B4-BE49-F238E27FC236}">
                    <a16:creationId xmlns:a16="http://schemas.microsoft.com/office/drawing/2014/main" id="{D39F1288-14FB-9343-19F4-A1215A87D4CB}"/>
                  </a:ext>
                </a:extLst>
              </p:cNvPr>
              <p:cNvSpPr/>
              <p:nvPr/>
            </p:nvSpPr>
            <p:spPr>
              <a:xfrm rot="19797567" flipH="1">
                <a:off x="8298095" y="4178028"/>
                <a:ext cx="533113" cy="1758398"/>
              </a:xfrm>
              <a:prstGeom prst="curvedLeftArrow">
                <a:avLst>
                  <a:gd name="adj1" fmla="val 19308"/>
                  <a:gd name="adj2" fmla="val 50000"/>
                  <a:gd name="adj3" fmla="val 26340"/>
                </a:avLst>
              </a:prstGeom>
              <a:solidFill>
                <a:srgbClr val="FF0000">
                  <a:alpha val="2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600">
                  <a:solidFill>
                    <a:schemeClr val="tx1"/>
                  </a:solidFill>
                </a:endParaRPr>
              </a:p>
            </p:txBody>
          </p:sp>
        </p:grpSp>
        <p:sp>
          <p:nvSpPr>
            <p:cNvPr id="161" name="TextBox 160">
              <a:extLst>
                <a:ext uri="{FF2B5EF4-FFF2-40B4-BE49-F238E27FC236}">
                  <a16:creationId xmlns:a16="http://schemas.microsoft.com/office/drawing/2014/main" id="{8488C811-9865-639D-26BE-9418DCDA2B44}"/>
                </a:ext>
              </a:extLst>
            </p:cNvPr>
            <p:cNvSpPr txBox="1"/>
            <p:nvPr/>
          </p:nvSpPr>
          <p:spPr>
            <a:xfrm rot="207583">
              <a:off x="11446086" y="4337809"/>
              <a:ext cx="699501" cy="338554"/>
            </a:xfrm>
            <a:prstGeom prst="rect">
              <a:avLst/>
            </a:prstGeom>
            <a:noFill/>
          </p:spPr>
          <p:txBody>
            <a:bodyPr wrap="square" lIns="0" tIns="0" rIns="0" bIns="0">
              <a:noAutofit/>
            </a:bodyPr>
            <a:lstStyle/>
            <a:p>
              <a:pPr algn="r"/>
              <a:r>
                <a:rPr lang="el-GR" b="1" dirty="0">
                  <a:solidFill>
                    <a:srgbClr val="FF0000"/>
                  </a:solidFill>
                  <a:latin typeface="Segoe UI "/>
                </a:rPr>
                <a:t>Δ</a:t>
              </a:r>
              <a:r>
                <a:rPr lang="pt-BR" b="1" dirty="0">
                  <a:solidFill>
                    <a:srgbClr val="FF0000"/>
                  </a:solidFill>
                  <a:latin typeface="Segoe UI "/>
                </a:rPr>
                <a:t>h</a:t>
              </a:r>
              <a:endParaRPr lang="LID4096" b="1" dirty="0">
                <a:solidFill>
                  <a:srgbClr val="FF0000"/>
                </a:solidFill>
                <a:latin typeface="Segoe UI "/>
              </a:endParaRPr>
            </a:p>
          </p:txBody>
        </p:sp>
      </p:grpSp>
      <p:sp>
        <p:nvSpPr>
          <p:cNvPr id="174" name="TextBox 173">
            <a:extLst>
              <a:ext uri="{FF2B5EF4-FFF2-40B4-BE49-F238E27FC236}">
                <a16:creationId xmlns:a16="http://schemas.microsoft.com/office/drawing/2014/main" id="{32F62346-C064-E5CE-0BC6-44212E6C0409}"/>
              </a:ext>
            </a:extLst>
          </p:cNvPr>
          <p:cNvSpPr txBox="1"/>
          <p:nvPr/>
        </p:nvSpPr>
        <p:spPr>
          <a:xfrm>
            <a:off x="11296129" y="4421677"/>
            <a:ext cx="462196" cy="1804770"/>
          </a:xfrm>
          <a:prstGeom prst="rect">
            <a:avLst/>
          </a:prstGeom>
          <a:noFill/>
        </p:spPr>
        <p:txBody>
          <a:bodyPr wrap="none" lIns="0" tIns="0" rIns="0" bIns="0">
            <a:noAutofit/>
          </a:bodyPr>
          <a:lstStyle>
            <a:defPPr>
              <a:defRPr lang="LID4096"/>
            </a:defPPr>
            <a:lvl1pPr>
              <a:lnSpc>
                <a:spcPts val="1600"/>
              </a:lnSpc>
              <a:defRPr b="0">
                <a:latin typeface="Segoe UI "/>
                <a:cs typeface="Segoe UI Semibold" panose="020B0702040204020203" pitchFamily="34" charset="0"/>
              </a:defRPr>
            </a:lvl1pPr>
          </a:lstStyle>
          <a:p>
            <a:pPr algn="ctr">
              <a:lnSpc>
                <a:spcPct val="100000"/>
              </a:lnSpc>
            </a:pPr>
            <a:r>
              <a:rPr lang="pt-BR" sz="1400" b="1" dirty="0">
                <a:solidFill>
                  <a:srgbClr val="FF0000"/>
                </a:solidFill>
              </a:rPr>
              <a:t>986</a:t>
            </a:r>
          </a:p>
          <a:p>
            <a:pPr algn="ctr">
              <a:lnSpc>
                <a:spcPct val="100000"/>
              </a:lnSpc>
            </a:pPr>
            <a:r>
              <a:rPr lang="pt-BR" sz="1400" b="1" dirty="0">
                <a:solidFill>
                  <a:srgbClr val="FF0000"/>
                </a:solidFill>
              </a:rPr>
              <a:t>(m)</a:t>
            </a:r>
            <a:endParaRPr lang="pt-BR" sz="1050" b="1" dirty="0">
              <a:solidFill>
                <a:srgbClr val="FF0000"/>
              </a:solidFill>
            </a:endParaRPr>
          </a:p>
          <a:p>
            <a:pPr algn="ctr">
              <a:lnSpc>
                <a:spcPct val="100000"/>
              </a:lnSpc>
            </a:pPr>
            <a:endParaRPr lang="pt-BR" sz="1050" b="1" dirty="0">
              <a:solidFill>
                <a:srgbClr val="FF0000"/>
              </a:solidFill>
            </a:endParaRPr>
          </a:p>
          <a:p>
            <a:pPr algn="ctr">
              <a:lnSpc>
                <a:spcPct val="100000"/>
              </a:lnSpc>
            </a:pPr>
            <a:r>
              <a:rPr lang="pt-BR" sz="1400" b="1" dirty="0"/>
              <a:t>847</a:t>
            </a:r>
          </a:p>
          <a:p>
            <a:pPr algn="ctr">
              <a:lnSpc>
                <a:spcPct val="100000"/>
              </a:lnSpc>
            </a:pPr>
            <a:endParaRPr lang="pt-BR" b="1" dirty="0"/>
          </a:p>
          <a:p>
            <a:pPr algn="ctr">
              <a:lnSpc>
                <a:spcPct val="100000"/>
              </a:lnSpc>
            </a:pPr>
            <a:r>
              <a:rPr lang="pt-BR" sz="1400" b="1" dirty="0"/>
              <a:t>730</a:t>
            </a:r>
          </a:p>
          <a:p>
            <a:pPr algn="ctr">
              <a:lnSpc>
                <a:spcPct val="100000"/>
              </a:lnSpc>
            </a:pPr>
            <a:endParaRPr lang="pt-BR" sz="700" b="1" dirty="0"/>
          </a:p>
          <a:p>
            <a:pPr algn="ctr">
              <a:lnSpc>
                <a:spcPct val="100000"/>
              </a:lnSpc>
            </a:pPr>
            <a:endParaRPr lang="pt-BR" sz="1050" b="1" dirty="0"/>
          </a:p>
          <a:p>
            <a:pPr algn="ctr">
              <a:lnSpc>
                <a:spcPct val="100000"/>
              </a:lnSpc>
            </a:pPr>
            <a:r>
              <a:rPr lang="pt-BR" sz="1400" b="1" dirty="0"/>
              <a:t>580</a:t>
            </a:r>
            <a:endParaRPr lang="pt-BR" sz="1400" dirty="0"/>
          </a:p>
        </p:txBody>
      </p:sp>
      <p:sp>
        <p:nvSpPr>
          <p:cNvPr id="175" name="TextBox 174">
            <a:extLst>
              <a:ext uri="{FF2B5EF4-FFF2-40B4-BE49-F238E27FC236}">
                <a16:creationId xmlns:a16="http://schemas.microsoft.com/office/drawing/2014/main" id="{F8FCC4EC-C2CE-4EDE-D576-3F662561D2AC}"/>
              </a:ext>
            </a:extLst>
          </p:cNvPr>
          <p:cNvSpPr txBox="1"/>
          <p:nvPr/>
        </p:nvSpPr>
        <p:spPr>
          <a:xfrm>
            <a:off x="9576550" y="4153882"/>
            <a:ext cx="1590837" cy="338054"/>
          </a:xfrm>
          <a:prstGeom prst="rect">
            <a:avLst/>
          </a:prstGeom>
          <a:noFill/>
        </p:spPr>
        <p:txBody>
          <a:bodyPr wrap="square" lIns="0" tIns="0" rIns="0" bIns="0">
            <a:noAutofit/>
          </a:bodyPr>
          <a:lstStyle>
            <a:defPPr>
              <a:defRPr lang="LID4096"/>
            </a:defPPr>
            <a:lvl1pPr>
              <a:lnSpc>
                <a:spcPts val="1600"/>
              </a:lnSpc>
              <a:defRPr b="0">
                <a:latin typeface="Segoe UI "/>
                <a:cs typeface="Segoe UI Semibold" panose="020B0702040204020203" pitchFamily="34" charset="0"/>
              </a:defRPr>
            </a:lvl1pPr>
          </a:lstStyle>
          <a:p>
            <a:pPr algn="r">
              <a:lnSpc>
                <a:spcPts val="2100"/>
              </a:lnSpc>
              <a:spcAft>
                <a:spcPts val="1200"/>
              </a:spcAft>
            </a:pPr>
            <a:r>
              <a:rPr lang="pt-BR" b="1" dirty="0"/>
              <a:t>21 unidades</a:t>
            </a:r>
            <a:endParaRPr lang="pt-BR" dirty="0"/>
          </a:p>
        </p:txBody>
      </p:sp>
      <p:sp>
        <p:nvSpPr>
          <p:cNvPr id="203" name="TextBox 202">
            <a:extLst>
              <a:ext uri="{FF2B5EF4-FFF2-40B4-BE49-F238E27FC236}">
                <a16:creationId xmlns:a16="http://schemas.microsoft.com/office/drawing/2014/main" id="{838A3E3D-DE32-AEE0-F653-1E49A5D57C1C}"/>
              </a:ext>
            </a:extLst>
          </p:cNvPr>
          <p:cNvSpPr txBox="1"/>
          <p:nvPr/>
        </p:nvSpPr>
        <p:spPr>
          <a:xfrm>
            <a:off x="495765" y="943291"/>
            <a:ext cx="6376945" cy="1713290"/>
          </a:xfrm>
          <a:prstGeom prst="rect">
            <a:avLst/>
          </a:prstGeom>
          <a:noFill/>
        </p:spPr>
        <p:txBody>
          <a:bodyPr wrap="square">
            <a:spAutoFit/>
          </a:bodyPr>
          <a:lstStyle>
            <a:defPPr>
              <a:defRPr lang="LID4096"/>
            </a:defPPr>
            <a:lvl1pPr>
              <a:lnSpc>
                <a:spcPts val="1600"/>
              </a:lnSpc>
              <a:defRPr sz="1600" b="0">
                <a:latin typeface="Segoe UI "/>
                <a:cs typeface="Segoe UI Semibold" panose="020B0702040204020203" pitchFamily="34" charset="0"/>
              </a:defRPr>
            </a:lvl1pPr>
          </a:lstStyle>
          <a:p>
            <a:pPr>
              <a:lnSpc>
                <a:spcPct val="100000"/>
              </a:lnSpc>
              <a:spcAft>
                <a:spcPts val="800"/>
              </a:spcAft>
            </a:pPr>
            <a:r>
              <a:rPr lang="pt-BR" sz="1800" b="1" dirty="0"/>
              <a:t>[no flux] – </a:t>
            </a:r>
            <a:r>
              <a:rPr lang="pt-BR" sz="1800" dirty="0"/>
              <a:t>Sem carga fixa na microbacia. Divisor de águas de topo de morro. O próprio domínio fecha o modelo;</a:t>
            </a:r>
          </a:p>
          <a:p>
            <a:pPr>
              <a:lnSpc>
                <a:spcPct val="100000"/>
              </a:lnSpc>
              <a:spcAft>
                <a:spcPts val="800"/>
              </a:spcAft>
            </a:pPr>
            <a:r>
              <a:rPr lang="pt-BR" sz="1800" b="1" dirty="0"/>
              <a:t>Drenos</a:t>
            </a:r>
            <a:r>
              <a:rPr lang="pt-BR" sz="1800" dirty="0"/>
              <a:t> </a:t>
            </a:r>
            <a:r>
              <a:rPr lang="pt-BR" sz="1800" b="1" dirty="0"/>
              <a:t>(DRN)</a:t>
            </a:r>
            <a:r>
              <a:rPr lang="pt-BR" sz="1800" dirty="0"/>
              <a:t> em linguagem numérica, representam o caráter efluente dos cursos d’água observados em campo;</a:t>
            </a:r>
          </a:p>
          <a:p>
            <a:pPr>
              <a:lnSpc>
                <a:spcPct val="100000"/>
              </a:lnSpc>
              <a:spcAft>
                <a:spcPts val="800"/>
              </a:spcAft>
            </a:pPr>
            <a:r>
              <a:rPr lang="pt-BR" sz="1800" b="1" dirty="0"/>
              <a:t>Recarga RCH - </a:t>
            </a:r>
            <a:r>
              <a:rPr lang="pt-BR" sz="1800" dirty="0"/>
              <a:t>representam as chuvas, </a:t>
            </a:r>
            <a:r>
              <a:rPr lang="en-150" sz="2000" dirty="0"/>
              <a:t>±</a:t>
            </a:r>
            <a:r>
              <a:rPr lang="pt-BR" sz="1800" dirty="0"/>
              <a:t>5% da vazão DRN;</a:t>
            </a:r>
          </a:p>
        </p:txBody>
      </p:sp>
      <p:sp>
        <p:nvSpPr>
          <p:cNvPr id="208" name="Arrow: Curved Left 207">
            <a:extLst>
              <a:ext uri="{FF2B5EF4-FFF2-40B4-BE49-F238E27FC236}">
                <a16:creationId xmlns:a16="http://schemas.microsoft.com/office/drawing/2014/main" id="{AF4A911B-06A3-14E4-F17A-2E8CA926E266}"/>
              </a:ext>
            </a:extLst>
          </p:cNvPr>
          <p:cNvSpPr/>
          <p:nvPr/>
        </p:nvSpPr>
        <p:spPr>
          <a:xfrm>
            <a:off x="8390556" y="659617"/>
            <a:ext cx="295509" cy="724403"/>
          </a:xfrm>
          <a:prstGeom prst="curvedLeftArrow">
            <a:avLst>
              <a:gd name="adj1" fmla="val 19308"/>
              <a:gd name="adj2" fmla="val 50000"/>
              <a:gd name="adj3" fmla="val 26340"/>
            </a:avLst>
          </a:prstGeom>
          <a:solidFill>
            <a:srgbClr val="FF0000">
              <a:alpha val="2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sz="1600">
              <a:solidFill>
                <a:schemeClr val="tx1"/>
              </a:solidFill>
            </a:endParaRPr>
          </a:p>
        </p:txBody>
      </p:sp>
    </p:spTree>
    <p:extLst>
      <p:ext uri="{BB962C8B-B14F-4D97-AF65-F5344CB8AC3E}">
        <p14:creationId xmlns:p14="http://schemas.microsoft.com/office/powerpoint/2010/main" val="3827793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8B1007DD-22F2-BC4D-BDCF-562D68573942}"/>
              </a:ext>
            </a:extLst>
          </p:cNvPr>
          <p:cNvSpPr/>
          <p:nvPr/>
        </p:nvSpPr>
        <p:spPr>
          <a:xfrm>
            <a:off x="196290" y="135893"/>
            <a:ext cx="11799419" cy="65509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90" name="Group 89">
            <a:extLst>
              <a:ext uri="{FF2B5EF4-FFF2-40B4-BE49-F238E27FC236}">
                <a16:creationId xmlns:a16="http://schemas.microsoft.com/office/drawing/2014/main" id="{66CA5BED-95D5-4FF4-2A73-94A76B582D11}"/>
              </a:ext>
            </a:extLst>
          </p:cNvPr>
          <p:cNvGrpSpPr/>
          <p:nvPr/>
        </p:nvGrpSpPr>
        <p:grpSpPr>
          <a:xfrm>
            <a:off x="9557252" y="6466239"/>
            <a:ext cx="2122553" cy="249684"/>
            <a:chOff x="9326498" y="6229759"/>
            <a:chExt cx="2122553" cy="249684"/>
          </a:xfrm>
        </p:grpSpPr>
        <p:sp>
          <p:nvSpPr>
            <p:cNvPr id="91" name="Rectangle 90">
              <a:extLst>
                <a:ext uri="{FF2B5EF4-FFF2-40B4-BE49-F238E27FC236}">
                  <a16:creationId xmlns:a16="http://schemas.microsoft.com/office/drawing/2014/main" id="{E6CA4A33-40F9-2B43-7F28-986118F7D8CF}"/>
                </a:ext>
              </a:extLst>
            </p:cNvPr>
            <p:cNvSpPr/>
            <p:nvPr/>
          </p:nvSpPr>
          <p:spPr>
            <a:xfrm>
              <a:off x="10934701" y="6260306"/>
              <a:ext cx="514350" cy="1541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100" dirty="0"/>
            </a:p>
          </p:txBody>
        </p:sp>
        <p:sp>
          <p:nvSpPr>
            <p:cNvPr id="92" name="TextBox 91">
              <a:extLst>
                <a:ext uri="{FF2B5EF4-FFF2-40B4-BE49-F238E27FC236}">
                  <a16:creationId xmlns:a16="http://schemas.microsoft.com/office/drawing/2014/main" id="{8BC0D585-B9F1-B7CB-2145-2FEB4ED4F769}"/>
                </a:ext>
              </a:extLst>
            </p:cNvPr>
            <p:cNvSpPr txBox="1"/>
            <p:nvPr/>
          </p:nvSpPr>
          <p:spPr>
            <a:xfrm>
              <a:off x="10965423" y="6260306"/>
              <a:ext cx="462196" cy="184666"/>
            </a:xfrm>
            <a:prstGeom prst="rect">
              <a:avLst/>
            </a:prstGeom>
            <a:noFill/>
          </p:spPr>
          <p:txBody>
            <a:bodyPr wrap="square" lIns="0" tIns="0" rIns="0" bIns="0" anchor="ctr" anchorCtr="0">
              <a:spAutoFit/>
            </a:bodyPr>
            <a:lstStyle/>
            <a:p>
              <a:pPr algn="ctr"/>
              <a:r>
                <a:rPr lang="pt-BR" sz="1200" b="1" dirty="0">
                  <a:solidFill>
                    <a:srgbClr val="0000FF"/>
                  </a:solidFill>
                  <a:effectLst/>
                  <a:latin typeface="Times New Roman" panose="02020603050405020304" pitchFamily="18" charset="0"/>
                  <a:ea typeface="Times New Roman" panose="02020603050405020304" pitchFamily="18" charset="0"/>
                </a:rPr>
                <a:t>Beta </a:t>
              </a:r>
              <a:r>
                <a:rPr lang="pt-BR" sz="1200" b="1"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endParaRPr lang="LID4096" sz="1200" dirty="0">
                <a:solidFill>
                  <a:srgbClr val="0000FF"/>
                </a:solidFill>
              </a:endParaRPr>
            </a:p>
          </p:txBody>
        </p:sp>
        <p:sp>
          <p:nvSpPr>
            <p:cNvPr id="93" name="TextBox 92">
              <a:extLst>
                <a:ext uri="{FF2B5EF4-FFF2-40B4-BE49-F238E27FC236}">
                  <a16:creationId xmlns:a16="http://schemas.microsoft.com/office/drawing/2014/main" id="{764F74B0-9D18-55B5-8E99-46CB0C4CA3A5}"/>
                </a:ext>
              </a:extLst>
            </p:cNvPr>
            <p:cNvSpPr txBox="1"/>
            <p:nvPr/>
          </p:nvSpPr>
          <p:spPr>
            <a:xfrm>
              <a:off x="9326498" y="6229759"/>
              <a:ext cx="1601882" cy="249684"/>
            </a:xfrm>
            <a:prstGeom prst="rect">
              <a:avLst/>
            </a:prstGeom>
            <a:noFill/>
          </p:spPr>
          <p:txBody>
            <a:bodyPr wrap="square">
              <a:spAutoFit/>
            </a:bodyPr>
            <a:lstStyle/>
            <a:p>
              <a:pPr marL="0" marR="0" algn="ctr">
                <a:lnSpc>
                  <a:spcPct val="107000"/>
                </a:lnSpc>
                <a:spcBef>
                  <a:spcPts val="0"/>
                </a:spcBef>
                <a:spcAft>
                  <a:spcPts val="800"/>
                </a:spcAft>
              </a:pPr>
              <a:r>
                <a:rPr lang="pt-BR" sz="1000" u="sng" kern="100" dirty="0">
                  <a:solidFill>
                    <a:srgbClr val="0000FF"/>
                  </a:solidFill>
                  <a:effectLst/>
                  <a:latin typeface="Lucida Casual"/>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2024 - www.betami.com.br</a:t>
              </a:r>
              <a:endParaRPr lang="pt-BR" sz="1000" kern="100" dirty="0">
                <a:solidFill>
                  <a:srgbClr val="0000FF"/>
                </a:solidFill>
                <a:effectLst/>
                <a:latin typeface="Lucida Casual"/>
                <a:ea typeface="Calibri" panose="020F0502020204030204" pitchFamily="34" charset="0"/>
                <a:cs typeface="Arial" panose="020B0604020202020204" pitchFamily="34" charset="0"/>
              </a:endParaRPr>
            </a:p>
          </p:txBody>
        </p:sp>
      </p:grpSp>
      <p:sp>
        <p:nvSpPr>
          <p:cNvPr id="48" name="TextBox 47">
            <a:extLst>
              <a:ext uri="{FF2B5EF4-FFF2-40B4-BE49-F238E27FC236}">
                <a16:creationId xmlns:a16="http://schemas.microsoft.com/office/drawing/2014/main" id="{43276779-1B32-A7D3-BD46-38682F24A8DE}"/>
              </a:ext>
            </a:extLst>
          </p:cNvPr>
          <p:cNvSpPr txBox="1"/>
          <p:nvPr/>
        </p:nvSpPr>
        <p:spPr>
          <a:xfrm>
            <a:off x="384089" y="458923"/>
            <a:ext cx="8045211" cy="412934"/>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nSpc>
                <a:spcPts val="2500"/>
              </a:lnSpc>
            </a:pPr>
            <a:r>
              <a:rPr lang="pt-BR" sz="2200" b="1" dirty="0"/>
              <a:t>Condutividades Hidráulicas</a:t>
            </a:r>
            <a:endParaRPr lang="pt-BR" sz="2100" dirty="0"/>
          </a:p>
        </p:txBody>
      </p:sp>
      <p:pic>
        <p:nvPicPr>
          <p:cNvPr id="178" name="Picture 177">
            <a:extLst>
              <a:ext uri="{FF2B5EF4-FFF2-40B4-BE49-F238E27FC236}">
                <a16:creationId xmlns:a16="http://schemas.microsoft.com/office/drawing/2014/main" id="{388AC7E0-9A9D-B16C-EAB9-573CB19B282C}"/>
              </a:ext>
            </a:extLst>
          </p:cNvPr>
          <p:cNvPicPr>
            <a:picLocks noChangeAspect="1"/>
          </p:cNvPicPr>
          <p:nvPr/>
        </p:nvPicPr>
        <p:blipFill>
          <a:blip r:embed="rId4"/>
          <a:stretch>
            <a:fillRect/>
          </a:stretch>
        </p:blipFill>
        <p:spPr>
          <a:xfrm>
            <a:off x="6096000" y="4241801"/>
            <a:ext cx="5232400" cy="2092563"/>
          </a:xfrm>
          <a:prstGeom prst="rect">
            <a:avLst/>
          </a:prstGeom>
        </p:spPr>
      </p:pic>
      <p:graphicFrame>
        <p:nvGraphicFramePr>
          <p:cNvPr id="46" name="Chart 45">
            <a:extLst>
              <a:ext uri="{FF2B5EF4-FFF2-40B4-BE49-F238E27FC236}">
                <a16:creationId xmlns:a16="http://schemas.microsoft.com/office/drawing/2014/main" id="{518FBB93-096C-3EFA-53FF-0444E69540E4}"/>
              </a:ext>
            </a:extLst>
          </p:cNvPr>
          <p:cNvGraphicFramePr>
            <a:graphicFrameLocks/>
          </p:cNvGraphicFramePr>
          <p:nvPr>
            <p:extLst>
              <p:ext uri="{D42A27DB-BD31-4B8C-83A1-F6EECF244321}">
                <p14:modId xmlns:p14="http://schemas.microsoft.com/office/powerpoint/2010/main" val="533159855"/>
              </p:ext>
            </p:extLst>
          </p:nvPr>
        </p:nvGraphicFramePr>
        <p:xfrm>
          <a:off x="5511090" y="1945881"/>
          <a:ext cx="2238622" cy="2580348"/>
        </p:xfrm>
        <a:graphic>
          <a:graphicData uri="http://schemas.openxmlformats.org/drawingml/2006/chart">
            <c:chart xmlns:c="http://schemas.openxmlformats.org/drawingml/2006/chart" xmlns:r="http://schemas.openxmlformats.org/officeDocument/2006/relationships" r:id="rId5"/>
          </a:graphicData>
        </a:graphic>
      </p:graphicFrame>
      <p:grpSp>
        <p:nvGrpSpPr>
          <p:cNvPr id="5" name="Group 4">
            <a:extLst>
              <a:ext uri="{FF2B5EF4-FFF2-40B4-BE49-F238E27FC236}">
                <a16:creationId xmlns:a16="http://schemas.microsoft.com/office/drawing/2014/main" id="{A5E49A9C-08CC-D007-3B70-27D1A82C99C0}"/>
              </a:ext>
            </a:extLst>
          </p:cNvPr>
          <p:cNvGrpSpPr>
            <a:grpSpLocks noChangeAspect="1"/>
          </p:cNvGrpSpPr>
          <p:nvPr/>
        </p:nvGrpSpPr>
        <p:grpSpPr>
          <a:xfrm>
            <a:off x="9501877" y="731282"/>
            <a:ext cx="2553923" cy="3438972"/>
            <a:chOff x="419453" y="3539571"/>
            <a:chExt cx="2204492" cy="2508691"/>
          </a:xfrm>
        </p:grpSpPr>
        <p:graphicFrame>
          <p:nvGraphicFramePr>
            <p:cNvPr id="6" name="Gráfico 12">
              <a:extLst>
                <a:ext uri="{FF2B5EF4-FFF2-40B4-BE49-F238E27FC236}">
                  <a16:creationId xmlns:a16="http://schemas.microsoft.com/office/drawing/2014/main" id="{6E68AA3E-850F-4675-5E7E-5ABF3020B978}"/>
                </a:ext>
              </a:extLst>
            </p:cNvPr>
            <p:cNvGraphicFramePr>
              <a:graphicFrameLocks/>
            </p:cNvGraphicFramePr>
            <p:nvPr>
              <p:extLst>
                <p:ext uri="{D42A27DB-BD31-4B8C-83A1-F6EECF244321}">
                  <p14:modId xmlns:p14="http://schemas.microsoft.com/office/powerpoint/2010/main" val="232552295"/>
                </p:ext>
              </p:extLst>
            </p:nvPr>
          </p:nvGraphicFramePr>
          <p:xfrm>
            <a:off x="419453" y="4379621"/>
            <a:ext cx="2204492" cy="166864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Gráfico 12">
              <a:extLst>
                <a:ext uri="{FF2B5EF4-FFF2-40B4-BE49-F238E27FC236}">
                  <a16:creationId xmlns:a16="http://schemas.microsoft.com/office/drawing/2014/main" id="{1F47A458-1E82-CC3E-5340-485AB58A52C7}"/>
                </a:ext>
              </a:extLst>
            </p:cNvPr>
            <p:cNvGraphicFramePr>
              <a:graphicFrameLocks/>
            </p:cNvGraphicFramePr>
            <p:nvPr>
              <p:extLst>
                <p:ext uri="{D42A27DB-BD31-4B8C-83A1-F6EECF244321}">
                  <p14:modId xmlns:p14="http://schemas.microsoft.com/office/powerpoint/2010/main" val="3579971400"/>
                </p:ext>
              </p:extLst>
            </p:nvPr>
          </p:nvGraphicFramePr>
          <p:xfrm>
            <a:off x="583451" y="3539571"/>
            <a:ext cx="1694762" cy="785505"/>
          </p:xfrm>
          <a:graphic>
            <a:graphicData uri="http://schemas.openxmlformats.org/drawingml/2006/chart">
              <c:chart xmlns:c="http://schemas.openxmlformats.org/drawingml/2006/chart" xmlns:r="http://schemas.openxmlformats.org/officeDocument/2006/relationships" r:id="rId7"/>
            </a:graphicData>
          </a:graphic>
        </p:graphicFrame>
      </p:grpSp>
      <p:sp>
        <p:nvSpPr>
          <p:cNvPr id="209" name="TextBox 208">
            <a:extLst>
              <a:ext uri="{FF2B5EF4-FFF2-40B4-BE49-F238E27FC236}">
                <a16:creationId xmlns:a16="http://schemas.microsoft.com/office/drawing/2014/main" id="{398C2449-5A0E-6DE3-2DCF-A4507DF9D9F4}"/>
              </a:ext>
            </a:extLst>
          </p:cNvPr>
          <p:cNvSpPr txBox="1"/>
          <p:nvPr/>
        </p:nvSpPr>
        <p:spPr>
          <a:xfrm>
            <a:off x="6126905" y="864046"/>
            <a:ext cx="1850447" cy="1077218"/>
          </a:xfrm>
          <a:prstGeom prst="rect">
            <a:avLst/>
          </a:prstGeom>
          <a:noFill/>
        </p:spPr>
        <p:txBody>
          <a:bodyPr wrap="square">
            <a:spAutoFit/>
          </a:bodyPr>
          <a:lstStyle>
            <a:defPPr>
              <a:defRPr lang="LID4096"/>
            </a:defPPr>
            <a:lvl1pPr>
              <a:lnSpc>
                <a:spcPts val="1600"/>
              </a:lnSpc>
              <a:defRPr b="1">
                <a:latin typeface="Segoe UI "/>
                <a:cs typeface="Segoe UI Semibold" panose="020B0702040204020203" pitchFamily="34" charset="0"/>
              </a:defRPr>
            </a:lvl1pPr>
          </a:lstStyle>
          <a:p>
            <a:pPr algn="ctr">
              <a:lnSpc>
                <a:spcPct val="100000"/>
              </a:lnSpc>
            </a:pPr>
            <a:r>
              <a:rPr lang="pt-BR" dirty="0"/>
              <a:t>Frequência</a:t>
            </a:r>
          </a:p>
          <a:p>
            <a:pPr algn="ctr">
              <a:lnSpc>
                <a:spcPct val="100000"/>
              </a:lnSpc>
            </a:pPr>
            <a:r>
              <a:rPr lang="pt-BR" dirty="0"/>
              <a:t>Comprimento</a:t>
            </a:r>
          </a:p>
          <a:p>
            <a:pPr algn="ctr">
              <a:lnSpc>
                <a:spcPct val="100000"/>
              </a:lnSpc>
            </a:pPr>
            <a:endParaRPr lang="pt-BR" sz="1000" dirty="0"/>
          </a:p>
          <a:p>
            <a:pPr algn="ctr">
              <a:lnSpc>
                <a:spcPct val="100000"/>
              </a:lnSpc>
            </a:pPr>
            <a:r>
              <a:rPr lang="pt-BR" dirty="0"/>
              <a:t>P</a:t>
            </a:r>
            <a:r>
              <a:rPr lang="pt-BR" baseline="-25000" dirty="0"/>
              <a:t>j</a:t>
            </a:r>
            <a:r>
              <a:rPr lang="pt-BR" dirty="0"/>
              <a:t>(%) L</a:t>
            </a:r>
            <a:r>
              <a:rPr lang="pt-BR" baseline="-25000" dirty="0"/>
              <a:t>k</a:t>
            </a:r>
            <a:r>
              <a:rPr lang="pt-BR" dirty="0"/>
              <a:t> (m)</a:t>
            </a:r>
          </a:p>
        </p:txBody>
      </p:sp>
      <p:sp>
        <p:nvSpPr>
          <p:cNvPr id="7" name="TextBox 6">
            <a:extLst>
              <a:ext uri="{FF2B5EF4-FFF2-40B4-BE49-F238E27FC236}">
                <a16:creationId xmlns:a16="http://schemas.microsoft.com/office/drawing/2014/main" id="{E1B1012F-0AF9-C57E-F2E0-78DF7951D144}"/>
              </a:ext>
            </a:extLst>
          </p:cNvPr>
          <p:cNvSpPr txBox="1"/>
          <p:nvPr/>
        </p:nvSpPr>
        <p:spPr>
          <a:xfrm>
            <a:off x="11296129" y="4421677"/>
            <a:ext cx="462196" cy="1804770"/>
          </a:xfrm>
          <a:prstGeom prst="rect">
            <a:avLst/>
          </a:prstGeom>
          <a:noFill/>
        </p:spPr>
        <p:txBody>
          <a:bodyPr wrap="none" lIns="0" tIns="0" rIns="0" bIns="0">
            <a:noAutofit/>
          </a:bodyPr>
          <a:lstStyle>
            <a:defPPr>
              <a:defRPr lang="LID4096"/>
            </a:defPPr>
            <a:lvl1pPr>
              <a:lnSpc>
                <a:spcPts val="1600"/>
              </a:lnSpc>
              <a:defRPr b="0">
                <a:latin typeface="Segoe UI "/>
                <a:cs typeface="Segoe UI Semibold" panose="020B0702040204020203" pitchFamily="34" charset="0"/>
              </a:defRPr>
            </a:lvl1pPr>
          </a:lstStyle>
          <a:p>
            <a:pPr algn="ctr">
              <a:lnSpc>
                <a:spcPct val="100000"/>
              </a:lnSpc>
            </a:pPr>
            <a:r>
              <a:rPr lang="pt-BR" sz="1400" b="1" dirty="0">
                <a:solidFill>
                  <a:srgbClr val="FF0000"/>
                </a:solidFill>
              </a:rPr>
              <a:t>986</a:t>
            </a:r>
          </a:p>
          <a:p>
            <a:pPr algn="ctr">
              <a:lnSpc>
                <a:spcPct val="100000"/>
              </a:lnSpc>
            </a:pPr>
            <a:r>
              <a:rPr lang="pt-BR" sz="1400" b="1" dirty="0">
                <a:solidFill>
                  <a:srgbClr val="FF0000"/>
                </a:solidFill>
              </a:rPr>
              <a:t>(m)</a:t>
            </a:r>
            <a:endParaRPr lang="pt-BR" sz="1050" b="1" dirty="0">
              <a:solidFill>
                <a:srgbClr val="FF0000"/>
              </a:solidFill>
            </a:endParaRPr>
          </a:p>
          <a:p>
            <a:pPr algn="ctr">
              <a:lnSpc>
                <a:spcPct val="100000"/>
              </a:lnSpc>
            </a:pPr>
            <a:endParaRPr lang="pt-BR" sz="1050" b="1" dirty="0">
              <a:solidFill>
                <a:srgbClr val="FF0000"/>
              </a:solidFill>
            </a:endParaRPr>
          </a:p>
          <a:p>
            <a:pPr algn="ctr">
              <a:lnSpc>
                <a:spcPct val="100000"/>
              </a:lnSpc>
            </a:pPr>
            <a:r>
              <a:rPr lang="pt-BR" sz="1400" b="1" dirty="0"/>
              <a:t>847</a:t>
            </a:r>
          </a:p>
          <a:p>
            <a:pPr algn="ctr">
              <a:lnSpc>
                <a:spcPct val="100000"/>
              </a:lnSpc>
            </a:pPr>
            <a:endParaRPr lang="pt-BR" b="1" dirty="0"/>
          </a:p>
          <a:p>
            <a:pPr algn="ctr">
              <a:lnSpc>
                <a:spcPct val="100000"/>
              </a:lnSpc>
            </a:pPr>
            <a:r>
              <a:rPr lang="pt-BR" sz="1400" b="1" dirty="0"/>
              <a:t>730</a:t>
            </a:r>
          </a:p>
          <a:p>
            <a:pPr algn="ctr">
              <a:lnSpc>
                <a:spcPct val="100000"/>
              </a:lnSpc>
            </a:pPr>
            <a:endParaRPr lang="pt-BR" sz="700" b="1" dirty="0"/>
          </a:p>
          <a:p>
            <a:pPr algn="ctr">
              <a:lnSpc>
                <a:spcPct val="100000"/>
              </a:lnSpc>
            </a:pPr>
            <a:endParaRPr lang="pt-BR" sz="1050" b="1" dirty="0"/>
          </a:p>
          <a:p>
            <a:pPr algn="ctr">
              <a:lnSpc>
                <a:spcPct val="100000"/>
              </a:lnSpc>
            </a:pPr>
            <a:r>
              <a:rPr lang="pt-BR" sz="1400" b="1" dirty="0"/>
              <a:t>580</a:t>
            </a:r>
            <a:endParaRPr lang="pt-BR" sz="1400" dirty="0"/>
          </a:p>
        </p:txBody>
      </p:sp>
      <p:pic>
        <p:nvPicPr>
          <p:cNvPr id="9" name="Picture 8">
            <a:extLst>
              <a:ext uri="{FF2B5EF4-FFF2-40B4-BE49-F238E27FC236}">
                <a16:creationId xmlns:a16="http://schemas.microsoft.com/office/drawing/2014/main" id="{F69B19F9-DF8D-6B6A-A376-DA505456DD7A}"/>
              </a:ext>
            </a:extLst>
          </p:cNvPr>
          <p:cNvPicPr>
            <a:picLocks noChangeAspect="1"/>
          </p:cNvPicPr>
          <p:nvPr/>
        </p:nvPicPr>
        <p:blipFill rotWithShape="1">
          <a:blip r:embed="rId8"/>
          <a:srcRect b="8535"/>
          <a:stretch/>
        </p:blipFill>
        <p:spPr>
          <a:xfrm>
            <a:off x="7088993" y="2271863"/>
            <a:ext cx="2238622" cy="1913959"/>
          </a:xfrm>
          <a:prstGeom prst="rect">
            <a:avLst/>
          </a:prstGeom>
        </p:spPr>
      </p:pic>
      <p:graphicFrame>
        <p:nvGraphicFramePr>
          <p:cNvPr id="11" name="Gráfico 12">
            <a:extLst>
              <a:ext uri="{FF2B5EF4-FFF2-40B4-BE49-F238E27FC236}">
                <a16:creationId xmlns:a16="http://schemas.microsoft.com/office/drawing/2014/main" id="{3CF7E2B4-4045-208E-B068-987E20A46682}"/>
              </a:ext>
            </a:extLst>
          </p:cNvPr>
          <p:cNvGraphicFramePr>
            <a:graphicFrameLocks/>
          </p:cNvGraphicFramePr>
          <p:nvPr>
            <p:extLst>
              <p:ext uri="{D42A27DB-BD31-4B8C-83A1-F6EECF244321}">
                <p14:modId xmlns:p14="http://schemas.microsoft.com/office/powerpoint/2010/main" val="3128560547"/>
              </p:ext>
            </p:extLst>
          </p:nvPr>
        </p:nvGraphicFramePr>
        <p:xfrm>
          <a:off x="7819700" y="738247"/>
          <a:ext cx="1556056" cy="1526686"/>
        </p:xfrm>
        <a:graphic>
          <a:graphicData uri="http://schemas.openxmlformats.org/drawingml/2006/chart">
            <c:chart xmlns:c="http://schemas.openxmlformats.org/drawingml/2006/chart" xmlns:r="http://schemas.openxmlformats.org/officeDocument/2006/relationships" r:id="rId9"/>
          </a:graphicData>
        </a:graphic>
      </p:graphicFrame>
      <p:pic>
        <p:nvPicPr>
          <p:cNvPr id="14" name="Picture 13">
            <a:extLst>
              <a:ext uri="{FF2B5EF4-FFF2-40B4-BE49-F238E27FC236}">
                <a16:creationId xmlns:a16="http://schemas.microsoft.com/office/drawing/2014/main" id="{31E1C0B4-BBC2-5AE5-00BF-27FD4CAFAC4A}"/>
              </a:ext>
            </a:extLst>
          </p:cNvPr>
          <p:cNvPicPr>
            <a:picLocks noChangeAspect="1"/>
          </p:cNvPicPr>
          <p:nvPr/>
        </p:nvPicPr>
        <p:blipFill rotWithShape="1">
          <a:blip r:embed="rId10"/>
          <a:srcRect l="14212" t="16271" r="11602" b="13885"/>
          <a:stretch/>
        </p:blipFill>
        <p:spPr>
          <a:xfrm>
            <a:off x="591333" y="4007149"/>
            <a:ext cx="5241861" cy="2313887"/>
          </a:xfrm>
          <a:prstGeom prst="rect">
            <a:avLst/>
          </a:prstGeom>
        </p:spPr>
      </p:pic>
      <p:sp>
        <p:nvSpPr>
          <p:cNvPr id="16" name="Rectangle 15">
            <a:extLst>
              <a:ext uri="{FF2B5EF4-FFF2-40B4-BE49-F238E27FC236}">
                <a16:creationId xmlns:a16="http://schemas.microsoft.com/office/drawing/2014/main" id="{C60C6842-D08A-1E02-80BA-BFA803845D3E}"/>
              </a:ext>
            </a:extLst>
          </p:cNvPr>
          <p:cNvSpPr/>
          <p:nvPr/>
        </p:nvSpPr>
        <p:spPr>
          <a:xfrm>
            <a:off x="573275" y="3867301"/>
            <a:ext cx="5337954" cy="245124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1" name="TextBox 40">
            <a:extLst>
              <a:ext uri="{FF2B5EF4-FFF2-40B4-BE49-F238E27FC236}">
                <a16:creationId xmlns:a16="http://schemas.microsoft.com/office/drawing/2014/main" id="{7C9AC871-D1EA-64AD-B0E2-4C20982548E4}"/>
              </a:ext>
            </a:extLst>
          </p:cNvPr>
          <p:cNvSpPr txBox="1"/>
          <p:nvPr/>
        </p:nvSpPr>
        <p:spPr>
          <a:xfrm>
            <a:off x="6713220" y="5165891"/>
            <a:ext cx="579120" cy="828063"/>
          </a:xfrm>
          <a:prstGeom prst="rect">
            <a:avLst/>
          </a:prstGeom>
          <a:noFill/>
        </p:spPr>
        <p:txBody>
          <a:bodyPr wrap="none">
            <a:noAutofit/>
          </a:bodyPr>
          <a:lstStyle>
            <a:defPPr>
              <a:defRPr lang="LID4096"/>
            </a:defPPr>
            <a:lvl1pPr>
              <a:lnSpc>
                <a:spcPts val="1600"/>
              </a:lnSpc>
              <a:defRPr b="1">
                <a:latin typeface="Segoe UI "/>
                <a:cs typeface="Segoe UI Semibold" panose="020B0702040204020203" pitchFamily="34" charset="0"/>
              </a:defRPr>
            </a:lvl1pPr>
          </a:lstStyle>
          <a:p>
            <a:pPr>
              <a:lnSpc>
                <a:spcPct val="100000"/>
              </a:lnSpc>
            </a:pPr>
            <a:r>
              <a:rPr lang="pt-BR" sz="2400" dirty="0"/>
              <a:t>→</a:t>
            </a:r>
          </a:p>
          <a:p>
            <a:pPr>
              <a:lnSpc>
                <a:spcPct val="100000"/>
              </a:lnSpc>
            </a:pPr>
            <a:r>
              <a:rPr lang="pt-BR" sz="2400" dirty="0"/>
              <a:t>→</a:t>
            </a:r>
            <a:endParaRPr lang="pt-BR" sz="1200" dirty="0"/>
          </a:p>
        </p:txBody>
      </p:sp>
      <p:sp>
        <p:nvSpPr>
          <p:cNvPr id="45" name="TextBox 44">
            <a:extLst>
              <a:ext uri="{FF2B5EF4-FFF2-40B4-BE49-F238E27FC236}">
                <a16:creationId xmlns:a16="http://schemas.microsoft.com/office/drawing/2014/main" id="{764CE1F1-5240-71D2-0E16-5AD8C45E47B1}"/>
              </a:ext>
            </a:extLst>
          </p:cNvPr>
          <p:cNvSpPr txBox="1"/>
          <p:nvPr/>
        </p:nvSpPr>
        <p:spPr>
          <a:xfrm>
            <a:off x="508701" y="929771"/>
            <a:ext cx="3557287" cy="2970044"/>
          </a:xfrm>
          <a:prstGeom prst="rect">
            <a:avLst/>
          </a:prstGeom>
          <a:noFill/>
        </p:spPr>
        <p:txBody>
          <a:bodyPr wrap="square">
            <a:spAutoFit/>
          </a:bodyPr>
          <a:lstStyle/>
          <a:p>
            <a:r>
              <a:rPr lang="pt-BR" sz="2200" dirty="0"/>
              <a:t>Fácies sedimentares foram alocadas nas 05 camadas numéricas superiores, </a:t>
            </a:r>
          </a:p>
          <a:p>
            <a:r>
              <a:rPr lang="pt-BR" sz="2200" dirty="0"/>
              <a:t>via </a:t>
            </a:r>
            <a:r>
              <a:rPr lang="pt-BR" sz="2200" b="1" dirty="0"/>
              <a:t>probabilidades </a:t>
            </a:r>
          </a:p>
          <a:p>
            <a:r>
              <a:rPr lang="pt-BR" sz="2200" b="1" dirty="0"/>
              <a:t>de transição</a:t>
            </a:r>
            <a:r>
              <a:rPr lang="pt-BR" sz="2200" dirty="0"/>
              <a:t>. </a:t>
            </a:r>
          </a:p>
          <a:p>
            <a:endParaRPr lang="pt-BR" sz="500" dirty="0"/>
          </a:p>
          <a:p>
            <a:r>
              <a:rPr lang="pt-BR" sz="2200" dirty="0"/>
              <a:t>Condutos de fluxo (02)</a:t>
            </a:r>
          </a:p>
          <a:p>
            <a:r>
              <a:rPr lang="pt-BR" sz="2200" dirty="0"/>
              <a:t>ocorrem apenas onde </a:t>
            </a:r>
          </a:p>
          <a:p>
            <a:r>
              <a:rPr lang="pt-BR" sz="2200" dirty="0"/>
              <a:t>estariam as fraturas.</a:t>
            </a:r>
            <a:endParaRPr lang="pt-BR" sz="1050" dirty="0"/>
          </a:p>
        </p:txBody>
      </p:sp>
      <p:pic>
        <p:nvPicPr>
          <p:cNvPr id="73" name="Picture 72">
            <a:extLst>
              <a:ext uri="{FF2B5EF4-FFF2-40B4-BE49-F238E27FC236}">
                <a16:creationId xmlns:a16="http://schemas.microsoft.com/office/drawing/2014/main" id="{E5844B6C-FE81-84B2-1426-B24D9C46CB2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2993936" y="536964"/>
            <a:ext cx="2828103" cy="3327848"/>
          </a:xfrm>
          <a:prstGeom prst="rect">
            <a:avLst/>
          </a:prstGeom>
        </p:spPr>
      </p:pic>
      <p:pic>
        <p:nvPicPr>
          <p:cNvPr id="75" name="Picture 74">
            <a:extLst>
              <a:ext uri="{FF2B5EF4-FFF2-40B4-BE49-F238E27FC236}">
                <a16:creationId xmlns:a16="http://schemas.microsoft.com/office/drawing/2014/main" id="{54E286B5-CB3C-64C8-909C-9DA5900DC797}"/>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4580940" y="2004853"/>
            <a:ext cx="1557526" cy="1824054"/>
          </a:xfrm>
          <a:prstGeom prst="rect">
            <a:avLst/>
          </a:prstGeom>
        </p:spPr>
      </p:pic>
      <p:sp>
        <p:nvSpPr>
          <p:cNvPr id="84" name="Rectangle 83">
            <a:extLst>
              <a:ext uri="{FF2B5EF4-FFF2-40B4-BE49-F238E27FC236}">
                <a16:creationId xmlns:a16="http://schemas.microsoft.com/office/drawing/2014/main" id="{3F3E71FE-6AAF-9AA1-1FA7-DE21C6583489}"/>
              </a:ext>
            </a:extLst>
          </p:cNvPr>
          <p:cNvSpPr/>
          <p:nvPr/>
        </p:nvSpPr>
        <p:spPr>
          <a:xfrm>
            <a:off x="9533408" y="541258"/>
            <a:ext cx="2217175" cy="36959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5" name="Rectangle 84">
            <a:extLst>
              <a:ext uri="{FF2B5EF4-FFF2-40B4-BE49-F238E27FC236}">
                <a16:creationId xmlns:a16="http://schemas.microsoft.com/office/drawing/2014/main" id="{2495A1F4-2F27-4088-326A-19518F5CE1D5}"/>
              </a:ext>
            </a:extLst>
          </p:cNvPr>
          <p:cNvSpPr/>
          <p:nvPr/>
        </p:nvSpPr>
        <p:spPr>
          <a:xfrm>
            <a:off x="6191016" y="539669"/>
            <a:ext cx="3342391" cy="16737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6" name="TextBox 85">
            <a:extLst>
              <a:ext uri="{FF2B5EF4-FFF2-40B4-BE49-F238E27FC236}">
                <a16:creationId xmlns:a16="http://schemas.microsoft.com/office/drawing/2014/main" id="{B20F7DD4-0812-74B5-7CEB-60275C4B9BAC}"/>
              </a:ext>
            </a:extLst>
          </p:cNvPr>
          <p:cNvSpPr txBox="1"/>
          <p:nvPr/>
        </p:nvSpPr>
        <p:spPr>
          <a:xfrm>
            <a:off x="10560380" y="2473774"/>
            <a:ext cx="1119425" cy="584775"/>
          </a:xfrm>
          <a:prstGeom prst="rect">
            <a:avLst/>
          </a:prstGeom>
          <a:noFill/>
        </p:spPr>
        <p:txBody>
          <a:bodyPr wrap="square">
            <a:spAutoFit/>
          </a:bodyPr>
          <a:lstStyle>
            <a:defPPr>
              <a:defRPr lang="LID4096"/>
            </a:defPPr>
            <a:lvl1pPr>
              <a:lnSpc>
                <a:spcPts val="1600"/>
              </a:lnSpc>
              <a:defRPr b="1">
                <a:latin typeface="Segoe UI "/>
                <a:cs typeface="Segoe UI Semibold" panose="020B0702040204020203" pitchFamily="34" charset="0"/>
              </a:defRPr>
            </a:lvl1pPr>
          </a:lstStyle>
          <a:p>
            <a:pPr algn="r">
              <a:lnSpc>
                <a:spcPct val="100000"/>
              </a:lnSpc>
            </a:pPr>
            <a:r>
              <a:rPr lang="pt-BR" sz="1600" dirty="0"/>
              <a:t>direções</a:t>
            </a:r>
          </a:p>
          <a:p>
            <a:pPr algn="r">
              <a:lnSpc>
                <a:spcPct val="100000"/>
              </a:lnSpc>
            </a:pPr>
            <a:r>
              <a:rPr lang="pt-BR" sz="1600" dirty="0"/>
              <a:t>Z, xy</a:t>
            </a:r>
          </a:p>
        </p:txBody>
      </p:sp>
      <p:sp>
        <p:nvSpPr>
          <p:cNvPr id="87" name="Rectangle 86">
            <a:extLst>
              <a:ext uri="{FF2B5EF4-FFF2-40B4-BE49-F238E27FC236}">
                <a16:creationId xmlns:a16="http://schemas.microsoft.com/office/drawing/2014/main" id="{C18FA727-8B6D-3C67-75FF-26DF681CD132}"/>
              </a:ext>
            </a:extLst>
          </p:cNvPr>
          <p:cNvSpPr/>
          <p:nvPr/>
        </p:nvSpPr>
        <p:spPr>
          <a:xfrm>
            <a:off x="6192102" y="2213672"/>
            <a:ext cx="3342391" cy="202351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8" name="TextBox 87">
            <a:extLst>
              <a:ext uri="{FF2B5EF4-FFF2-40B4-BE49-F238E27FC236}">
                <a16:creationId xmlns:a16="http://schemas.microsoft.com/office/drawing/2014/main" id="{173E43A8-73BE-76E8-7987-C73FF0950731}"/>
              </a:ext>
            </a:extLst>
          </p:cNvPr>
          <p:cNvSpPr txBox="1"/>
          <p:nvPr/>
        </p:nvSpPr>
        <p:spPr>
          <a:xfrm>
            <a:off x="6325022" y="5164092"/>
            <a:ext cx="409816" cy="960735"/>
          </a:xfrm>
          <a:prstGeom prst="rect">
            <a:avLst/>
          </a:prstGeom>
          <a:noFill/>
        </p:spPr>
        <p:txBody>
          <a:bodyPr wrap="none">
            <a:noAutofit/>
          </a:bodyPr>
          <a:lstStyle>
            <a:defPPr>
              <a:defRPr lang="LID4096"/>
            </a:defPPr>
            <a:lvl1pPr>
              <a:lnSpc>
                <a:spcPts val="1600"/>
              </a:lnSpc>
              <a:defRPr b="1">
                <a:latin typeface="Segoe UI "/>
                <a:cs typeface="Segoe UI Semibold" panose="020B0702040204020203" pitchFamily="34" charset="0"/>
              </a:defRPr>
            </a:lvl1pPr>
          </a:lstStyle>
          <a:p>
            <a:pPr algn="ctr">
              <a:lnSpc>
                <a:spcPct val="100000"/>
              </a:lnSpc>
            </a:pPr>
            <a:r>
              <a:rPr lang="pt-BR" sz="1400" dirty="0"/>
              <a:t>Fixo </a:t>
            </a:r>
          </a:p>
          <a:p>
            <a:pPr algn="ctr">
              <a:lnSpc>
                <a:spcPct val="100000"/>
              </a:lnSpc>
            </a:pPr>
            <a:r>
              <a:rPr lang="pt-BR" sz="1400" dirty="0"/>
              <a:t>+</a:t>
            </a:r>
          </a:p>
          <a:p>
            <a:pPr algn="ctr">
              <a:lnSpc>
                <a:spcPct val="100000"/>
              </a:lnSpc>
            </a:pPr>
            <a:r>
              <a:rPr lang="pt-BR" sz="1400" dirty="0"/>
              <a:t>2D</a:t>
            </a:r>
          </a:p>
          <a:p>
            <a:pPr algn="ctr">
              <a:lnSpc>
                <a:spcPct val="100000"/>
              </a:lnSpc>
            </a:pPr>
            <a:r>
              <a:rPr lang="pt-BR" sz="1400" i="1" dirty="0"/>
              <a:t>Pilot </a:t>
            </a:r>
          </a:p>
          <a:p>
            <a:pPr algn="ctr">
              <a:lnSpc>
                <a:spcPct val="100000"/>
              </a:lnSpc>
            </a:pPr>
            <a:r>
              <a:rPr lang="pt-BR" sz="1400" i="1" dirty="0"/>
              <a:t>Points </a:t>
            </a:r>
          </a:p>
        </p:txBody>
      </p:sp>
      <p:pic>
        <p:nvPicPr>
          <p:cNvPr id="96" name="Picture 95">
            <a:extLst>
              <a:ext uri="{FF2B5EF4-FFF2-40B4-BE49-F238E27FC236}">
                <a16:creationId xmlns:a16="http://schemas.microsoft.com/office/drawing/2014/main" id="{0D26953A-5209-CB9B-C09A-68FC59D74913}"/>
              </a:ext>
            </a:extLst>
          </p:cNvPr>
          <p:cNvPicPr>
            <a:picLocks noChangeAspect="1"/>
          </p:cNvPicPr>
          <p:nvPr/>
        </p:nvPicPr>
        <p:blipFill>
          <a:blip r:embed="rId13"/>
          <a:stretch>
            <a:fillRect/>
          </a:stretch>
        </p:blipFill>
        <p:spPr>
          <a:xfrm>
            <a:off x="5096684" y="5474739"/>
            <a:ext cx="655559" cy="751708"/>
          </a:xfrm>
          <a:prstGeom prst="rect">
            <a:avLst/>
          </a:prstGeom>
        </p:spPr>
      </p:pic>
    </p:spTree>
    <p:extLst>
      <p:ext uri="{BB962C8B-B14F-4D97-AF65-F5344CB8AC3E}">
        <p14:creationId xmlns:p14="http://schemas.microsoft.com/office/powerpoint/2010/main" val="1119374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6A760166-73F7-CCC4-3A51-D77FC8FD615C}"/>
              </a:ext>
            </a:extLst>
          </p:cNvPr>
          <p:cNvSpPr/>
          <p:nvPr/>
        </p:nvSpPr>
        <p:spPr>
          <a:xfrm>
            <a:off x="196290" y="135893"/>
            <a:ext cx="11799419" cy="65509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70" name="Group 169">
            <a:extLst>
              <a:ext uri="{FF2B5EF4-FFF2-40B4-BE49-F238E27FC236}">
                <a16:creationId xmlns:a16="http://schemas.microsoft.com/office/drawing/2014/main" id="{9F0F8B14-66AB-C9C6-BC69-7E6C0E7567FB}"/>
              </a:ext>
            </a:extLst>
          </p:cNvPr>
          <p:cNvGrpSpPr/>
          <p:nvPr/>
        </p:nvGrpSpPr>
        <p:grpSpPr>
          <a:xfrm>
            <a:off x="9557252" y="6466239"/>
            <a:ext cx="2122553" cy="249684"/>
            <a:chOff x="9326498" y="6229759"/>
            <a:chExt cx="2122553" cy="249684"/>
          </a:xfrm>
        </p:grpSpPr>
        <p:sp>
          <p:nvSpPr>
            <p:cNvPr id="171" name="Rectangle 170">
              <a:extLst>
                <a:ext uri="{FF2B5EF4-FFF2-40B4-BE49-F238E27FC236}">
                  <a16:creationId xmlns:a16="http://schemas.microsoft.com/office/drawing/2014/main" id="{FE3E343E-3E80-D3B5-3A39-0BA804BA4866}"/>
                </a:ext>
              </a:extLst>
            </p:cNvPr>
            <p:cNvSpPr/>
            <p:nvPr/>
          </p:nvSpPr>
          <p:spPr>
            <a:xfrm>
              <a:off x="10934701" y="6260306"/>
              <a:ext cx="514350" cy="1541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100" dirty="0"/>
            </a:p>
          </p:txBody>
        </p:sp>
        <p:sp>
          <p:nvSpPr>
            <p:cNvPr id="172" name="TextBox 171">
              <a:extLst>
                <a:ext uri="{FF2B5EF4-FFF2-40B4-BE49-F238E27FC236}">
                  <a16:creationId xmlns:a16="http://schemas.microsoft.com/office/drawing/2014/main" id="{870D2191-C257-7453-4314-DDFD9ED4F63C}"/>
                </a:ext>
              </a:extLst>
            </p:cNvPr>
            <p:cNvSpPr txBox="1"/>
            <p:nvPr/>
          </p:nvSpPr>
          <p:spPr>
            <a:xfrm>
              <a:off x="10965423" y="6260306"/>
              <a:ext cx="462196" cy="184666"/>
            </a:xfrm>
            <a:prstGeom prst="rect">
              <a:avLst/>
            </a:prstGeom>
            <a:noFill/>
          </p:spPr>
          <p:txBody>
            <a:bodyPr wrap="square" lIns="0" tIns="0" rIns="0" bIns="0" anchor="ctr" anchorCtr="0">
              <a:spAutoFit/>
            </a:bodyPr>
            <a:lstStyle/>
            <a:p>
              <a:pPr algn="ctr"/>
              <a:r>
                <a:rPr lang="pt-BR" sz="1200" b="1" dirty="0">
                  <a:solidFill>
                    <a:srgbClr val="0000FF"/>
                  </a:solidFill>
                  <a:effectLst/>
                  <a:latin typeface="Times New Roman" panose="02020603050405020304" pitchFamily="18" charset="0"/>
                  <a:ea typeface="Times New Roman" panose="02020603050405020304" pitchFamily="18" charset="0"/>
                </a:rPr>
                <a:t>Beta </a:t>
              </a:r>
              <a:r>
                <a:rPr lang="pt-BR" sz="1200" b="1"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endParaRPr lang="LID4096" sz="1200" dirty="0">
                <a:solidFill>
                  <a:srgbClr val="0000FF"/>
                </a:solidFill>
              </a:endParaRPr>
            </a:p>
          </p:txBody>
        </p:sp>
        <p:sp>
          <p:nvSpPr>
            <p:cNvPr id="173" name="TextBox 172">
              <a:extLst>
                <a:ext uri="{FF2B5EF4-FFF2-40B4-BE49-F238E27FC236}">
                  <a16:creationId xmlns:a16="http://schemas.microsoft.com/office/drawing/2014/main" id="{FBA660A8-ABB7-AC2F-2D77-C8CAA687E9FD}"/>
                </a:ext>
              </a:extLst>
            </p:cNvPr>
            <p:cNvSpPr txBox="1"/>
            <p:nvPr/>
          </p:nvSpPr>
          <p:spPr>
            <a:xfrm>
              <a:off x="9326498" y="6229759"/>
              <a:ext cx="1601882" cy="249684"/>
            </a:xfrm>
            <a:prstGeom prst="rect">
              <a:avLst/>
            </a:prstGeom>
            <a:noFill/>
          </p:spPr>
          <p:txBody>
            <a:bodyPr wrap="square">
              <a:spAutoFit/>
            </a:bodyPr>
            <a:lstStyle/>
            <a:p>
              <a:pPr marL="0" marR="0" algn="ctr">
                <a:lnSpc>
                  <a:spcPct val="107000"/>
                </a:lnSpc>
                <a:spcBef>
                  <a:spcPts val="0"/>
                </a:spcBef>
                <a:spcAft>
                  <a:spcPts val="800"/>
                </a:spcAft>
              </a:pPr>
              <a:r>
                <a:rPr lang="pt-BR" sz="1000" u="sng" kern="100" dirty="0">
                  <a:solidFill>
                    <a:srgbClr val="0000FF"/>
                  </a:solidFill>
                  <a:effectLst/>
                  <a:latin typeface="Lucida Casual"/>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2024 - www.betami.com.br</a:t>
              </a:r>
              <a:endParaRPr lang="pt-BR" sz="1000" kern="100" dirty="0">
                <a:solidFill>
                  <a:srgbClr val="0000FF"/>
                </a:solidFill>
                <a:effectLst/>
                <a:latin typeface="Lucida Casual"/>
                <a:ea typeface="Calibri" panose="020F0502020204030204" pitchFamily="34" charset="0"/>
                <a:cs typeface="Arial" panose="020B0604020202020204" pitchFamily="34" charset="0"/>
              </a:endParaRPr>
            </a:p>
          </p:txBody>
        </p:sp>
      </p:grpSp>
      <p:sp>
        <p:nvSpPr>
          <p:cNvPr id="48" name="TextBox 47">
            <a:extLst>
              <a:ext uri="{FF2B5EF4-FFF2-40B4-BE49-F238E27FC236}">
                <a16:creationId xmlns:a16="http://schemas.microsoft.com/office/drawing/2014/main" id="{43276779-1B32-A7D3-BD46-38682F24A8DE}"/>
              </a:ext>
            </a:extLst>
          </p:cNvPr>
          <p:cNvSpPr txBox="1"/>
          <p:nvPr/>
        </p:nvSpPr>
        <p:spPr>
          <a:xfrm>
            <a:off x="384089" y="458923"/>
            <a:ext cx="8045211" cy="412934"/>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nSpc>
                <a:spcPts val="2500"/>
              </a:lnSpc>
            </a:pPr>
            <a:r>
              <a:rPr lang="pt-BR" sz="2200" b="1" dirty="0"/>
              <a:t>Condutividades Hidráulicas</a:t>
            </a:r>
            <a:endParaRPr lang="pt-BR" sz="2100" dirty="0"/>
          </a:p>
        </p:txBody>
      </p:sp>
      <p:grpSp>
        <p:nvGrpSpPr>
          <p:cNvPr id="58" name="Group 57">
            <a:extLst>
              <a:ext uri="{FF2B5EF4-FFF2-40B4-BE49-F238E27FC236}">
                <a16:creationId xmlns:a16="http://schemas.microsoft.com/office/drawing/2014/main" id="{DF01EC36-3C6D-D157-CD5B-3CBFA1F2C2CE}"/>
              </a:ext>
            </a:extLst>
          </p:cNvPr>
          <p:cNvGrpSpPr/>
          <p:nvPr/>
        </p:nvGrpSpPr>
        <p:grpSpPr>
          <a:xfrm>
            <a:off x="483981" y="2390732"/>
            <a:ext cx="9073271" cy="3934774"/>
            <a:chOff x="0" y="0"/>
            <a:chExt cx="6892783" cy="3672809"/>
          </a:xfrm>
        </p:grpSpPr>
        <p:graphicFrame>
          <p:nvGraphicFramePr>
            <p:cNvPr id="59" name="Chart 58">
              <a:extLst>
                <a:ext uri="{FF2B5EF4-FFF2-40B4-BE49-F238E27FC236}">
                  <a16:creationId xmlns:a16="http://schemas.microsoft.com/office/drawing/2014/main" id="{D3C8EB23-31CF-B7D1-52D0-355ADED31300}"/>
                </a:ext>
              </a:extLst>
            </p:cNvPr>
            <p:cNvGraphicFramePr>
              <a:graphicFrameLocks/>
            </p:cNvGraphicFramePr>
            <p:nvPr>
              <p:extLst>
                <p:ext uri="{D42A27DB-BD31-4B8C-83A1-F6EECF244321}">
                  <p14:modId xmlns:p14="http://schemas.microsoft.com/office/powerpoint/2010/main" val="3367505492"/>
                </p:ext>
              </p:extLst>
            </p:nvPr>
          </p:nvGraphicFramePr>
          <p:xfrm>
            <a:off x="73997" y="0"/>
            <a:ext cx="6742074" cy="1770656"/>
          </p:xfrm>
          <a:graphic>
            <a:graphicData uri="http://schemas.openxmlformats.org/drawingml/2006/chart">
              <c:chart xmlns:c="http://schemas.openxmlformats.org/drawingml/2006/chart" xmlns:r="http://schemas.openxmlformats.org/officeDocument/2006/relationships" r:id="rId4"/>
            </a:graphicData>
          </a:graphic>
        </p:graphicFrame>
        <p:grpSp>
          <p:nvGrpSpPr>
            <p:cNvPr id="60" name="Group 59">
              <a:extLst>
                <a:ext uri="{FF2B5EF4-FFF2-40B4-BE49-F238E27FC236}">
                  <a16:creationId xmlns:a16="http://schemas.microsoft.com/office/drawing/2014/main" id="{4F38731E-2A0E-9FE8-DF39-A8F0833C3367}"/>
                </a:ext>
              </a:extLst>
            </p:cNvPr>
            <p:cNvGrpSpPr/>
            <p:nvPr/>
          </p:nvGrpSpPr>
          <p:grpSpPr>
            <a:xfrm>
              <a:off x="0" y="19977"/>
              <a:ext cx="6892783" cy="3652832"/>
              <a:chOff x="0" y="19977"/>
              <a:chExt cx="6892783" cy="3652832"/>
            </a:xfrm>
          </p:grpSpPr>
          <p:grpSp>
            <p:nvGrpSpPr>
              <p:cNvPr id="66" name="Group 65">
                <a:extLst>
                  <a:ext uri="{FF2B5EF4-FFF2-40B4-BE49-F238E27FC236}">
                    <a16:creationId xmlns:a16="http://schemas.microsoft.com/office/drawing/2014/main" id="{D94CAE35-85C8-F257-11F2-F1378E5789BE}"/>
                  </a:ext>
                </a:extLst>
              </p:cNvPr>
              <p:cNvGrpSpPr/>
              <p:nvPr/>
            </p:nvGrpSpPr>
            <p:grpSpPr>
              <a:xfrm>
                <a:off x="0" y="1794729"/>
                <a:ext cx="6892783" cy="1878080"/>
                <a:chOff x="0" y="1794729"/>
                <a:chExt cx="6892783" cy="1878080"/>
              </a:xfrm>
            </p:grpSpPr>
            <p:grpSp>
              <p:nvGrpSpPr>
                <p:cNvPr id="68" name="Group 67">
                  <a:extLst>
                    <a:ext uri="{FF2B5EF4-FFF2-40B4-BE49-F238E27FC236}">
                      <a16:creationId xmlns:a16="http://schemas.microsoft.com/office/drawing/2014/main" id="{46589155-905D-427C-FFA8-BA6142E57780}"/>
                    </a:ext>
                  </a:extLst>
                </p:cNvPr>
                <p:cNvGrpSpPr/>
                <p:nvPr/>
              </p:nvGrpSpPr>
              <p:grpSpPr>
                <a:xfrm>
                  <a:off x="0" y="1794729"/>
                  <a:ext cx="6892783" cy="1878080"/>
                  <a:chOff x="0" y="1794729"/>
                  <a:chExt cx="7582766" cy="2442147"/>
                </a:xfrm>
              </p:grpSpPr>
              <p:sp>
                <p:nvSpPr>
                  <p:cNvPr id="70" name="Rectangle 69">
                    <a:extLst>
                      <a:ext uri="{FF2B5EF4-FFF2-40B4-BE49-F238E27FC236}">
                        <a16:creationId xmlns:a16="http://schemas.microsoft.com/office/drawing/2014/main" id="{C5DE4786-A836-C8C5-53EA-4C3AD17C83E8}"/>
                      </a:ext>
                    </a:extLst>
                  </p:cNvPr>
                  <p:cNvSpPr/>
                  <p:nvPr/>
                </p:nvSpPr>
                <p:spPr>
                  <a:xfrm>
                    <a:off x="0" y="1794729"/>
                    <a:ext cx="7582766" cy="2442147"/>
                  </a:xfrm>
                  <a:prstGeom prst="rect">
                    <a:avLst/>
                  </a:prstGeom>
                  <a:solidFill>
                    <a:sysClr val="window" lastClr="FF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LID4096" sz="1100"/>
                  </a:p>
                </p:txBody>
              </p:sp>
              <p:pic>
                <p:nvPicPr>
                  <p:cNvPr id="71" name="Picture 70">
                    <a:extLst>
                      <a:ext uri="{FF2B5EF4-FFF2-40B4-BE49-F238E27FC236}">
                        <a16:creationId xmlns:a16="http://schemas.microsoft.com/office/drawing/2014/main" id="{F453A683-D861-66AE-8C0B-095DFB0733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539" b="1089"/>
                  <a:stretch/>
                </p:blipFill>
                <p:spPr bwMode="auto">
                  <a:xfrm>
                    <a:off x="134648" y="2336618"/>
                    <a:ext cx="441419" cy="1663826"/>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TextBox 259">
                  <a:extLst>
                    <a:ext uri="{FF2B5EF4-FFF2-40B4-BE49-F238E27FC236}">
                      <a16:creationId xmlns:a16="http://schemas.microsoft.com/office/drawing/2014/main" id="{55B342BE-ECFC-5644-340D-CA754892D90A}"/>
                    </a:ext>
                  </a:extLst>
                </p:cNvPr>
                <p:cNvSpPr txBox="1"/>
                <p:nvPr/>
              </p:nvSpPr>
              <p:spPr>
                <a:xfrm>
                  <a:off x="200196" y="2157425"/>
                  <a:ext cx="272184" cy="1418017"/>
                </a:xfrm>
                <a:prstGeom prst="rect">
                  <a:avLst/>
                </a:prstGeom>
                <a:noFill/>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2200"/>
                    </a:lnSpc>
                  </a:pPr>
                  <a:r>
                    <a:rPr lang="pt-BR" sz="1600" dirty="0">
                      <a:solidFill>
                        <a:schemeClr val="bg1"/>
                      </a:solidFill>
                    </a:rPr>
                    <a:t>A</a:t>
                  </a:r>
                </a:p>
                <a:p>
                  <a:pPr>
                    <a:lnSpc>
                      <a:spcPts val="2200"/>
                    </a:lnSpc>
                  </a:pPr>
                  <a:r>
                    <a:rPr lang="pt-BR" sz="1600" b="1" dirty="0"/>
                    <a:t>B</a:t>
                  </a:r>
                </a:p>
                <a:p>
                  <a:pPr>
                    <a:lnSpc>
                      <a:spcPts val="2200"/>
                    </a:lnSpc>
                  </a:pPr>
                  <a:r>
                    <a:rPr lang="pt-BR" sz="1600" b="1" dirty="0"/>
                    <a:t>C</a:t>
                  </a:r>
                </a:p>
                <a:p>
                  <a:pPr>
                    <a:lnSpc>
                      <a:spcPts val="2200"/>
                    </a:lnSpc>
                  </a:pPr>
                  <a:r>
                    <a:rPr lang="pt-BR" sz="1600" b="1" dirty="0"/>
                    <a:t>D</a:t>
                  </a:r>
                </a:p>
                <a:p>
                  <a:pPr>
                    <a:lnSpc>
                      <a:spcPts val="2200"/>
                    </a:lnSpc>
                  </a:pPr>
                  <a:r>
                    <a:rPr lang="pt-BR" sz="1600" b="1" dirty="0"/>
                    <a:t>E</a:t>
                  </a:r>
                </a:p>
              </p:txBody>
            </p:sp>
          </p:grpSp>
          <p:sp>
            <p:nvSpPr>
              <p:cNvPr id="67" name="TextBox 257">
                <a:extLst>
                  <a:ext uri="{FF2B5EF4-FFF2-40B4-BE49-F238E27FC236}">
                    <a16:creationId xmlns:a16="http://schemas.microsoft.com/office/drawing/2014/main" id="{94F0317D-C1AC-DA78-EAB5-B0226953B6FC}"/>
                  </a:ext>
                </a:extLst>
              </p:cNvPr>
              <p:cNvSpPr txBox="1"/>
              <p:nvPr/>
            </p:nvSpPr>
            <p:spPr>
              <a:xfrm>
                <a:off x="134892" y="19977"/>
                <a:ext cx="1712067" cy="299579"/>
              </a:xfrm>
              <a:prstGeom prst="rect">
                <a:avLst/>
              </a:prstGeom>
              <a:noFill/>
            </p:spPr>
            <p:txBody>
              <a:bodyPr wrap="square" lIns="0" tIns="0" rIns="0" bIns="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2100"/>
                  </a:lnSpc>
                </a:pPr>
                <a:r>
                  <a:rPr lang="pt-BR" sz="1600" b="1" u="sng"/>
                  <a:t>Parâmetros K</a:t>
                </a:r>
              </a:p>
            </p:txBody>
          </p:sp>
        </p:grpSp>
        <p:grpSp>
          <p:nvGrpSpPr>
            <p:cNvPr id="61" name="Group 60">
              <a:extLst>
                <a:ext uri="{FF2B5EF4-FFF2-40B4-BE49-F238E27FC236}">
                  <a16:creationId xmlns:a16="http://schemas.microsoft.com/office/drawing/2014/main" id="{C5D35F54-0949-E9AF-95B8-B48F91F2F2DE}"/>
                </a:ext>
              </a:extLst>
            </p:cNvPr>
            <p:cNvGrpSpPr>
              <a:grpSpLocks noChangeAspect="1"/>
            </p:cNvGrpSpPr>
            <p:nvPr/>
          </p:nvGrpSpPr>
          <p:grpSpPr>
            <a:xfrm>
              <a:off x="620174" y="1884650"/>
              <a:ext cx="6195896" cy="1721209"/>
              <a:chOff x="620174" y="1884650"/>
              <a:chExt cx="6410641" cy="1715515"/>
            </a:xfrm>
          </p:grpSpPr>
          <p:graphicFrame>
            <p:nvGraphicFramePr>
              <p:cNvPr id="131" name="Chart 130">
                <a:extLst>
                  <a:ext uri="{FF2B5EF4-FFF2-40B4-BE49-F238E27FC236}">
                    <a16:creationId xmlns:a16="http://schemas.microsoft.com/office/drawing/2014/main" id="{88C88D23-12DC-65DB-46A7-F5E7B09E0FC0}"/>
                  </a:ext>
                </a:extLst>
              </p:cNvPr>
              <p:cNvGraphicFramePr>
                <a:graphicFrameLocks noChangeAspect="1"/>
              </p:cNvGraphicFramePr>
              <p:nvPr>
                <p:extLst>
                  <p:ext uri="{D42A27DB-BD31-4B8C-83A1-F6EECF244321}">
                    <p14:modId xmlns:p14="http://schemas.microsoft.com/office/powerpoint/2010/main" val="1455504869"/>
                  </p:ext>
                </p:extLst>
              </p:nvPr>
            </p:nvGraphicFramePr>
            <p:xfrm>
              <a:off x="3826225" y="1884650"/>
              <a:ext cx="3204590" cy="171333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4" name="Chart 63">
                <a:extLst>
                  <a:ext uri="{FF2B5EF4-FFF2-40B4-BE49-F238E27FC236}">
                    <a16:creationId xmlns:a16="http://schemas.microsoft.com/office/drawing/2014/main" id="{29D12BAA-5CAA-6CCE-E120-F70167BFF8A2}"/>
                  </a:ext>
                </a:extLst>
              </p:cNvPr>
              <p:cNvGraphicFramePr>
                <a:graphicFrameLocks noChangeAspect="1"/>
              </p:cNvGraphicFramePr>
              <p:nvPr>
                <p:extLst>
                  <p:ext uri="{D42A27DB-BD31-4B8C-83A1-F6EECF244321}">
                    <p14:modId xmlns:p14="http://schemas.microsoft.com/office/powerpoint/2010/main" val="2995168048"/>
                  </p:ext>
                </p:extLst>
              </p:nvPr>
            </p:nvGraphicFramePr>
            <p:xfrm>
              <a:off x="620174" y="1885587"/>
              <a:ext cx="3204591" cy="1714578"/>
            </p:xfrm>
            <a:graphic>
              <a:graphicData uri="http://schemas.openxmlformats.org/drawingml/2006/chart">
                <c:chart xmlns:c="http://schemas.openxmlformats.org/drawingml/2006/chart" xmlns:r="http://schemas.openxmlformats.org/officeDocument/2006/relationships" r:id="rId7"/>
              </a:graphicData>
            </a:graphic>
          </p:graphicFrame>
        </p:grpSp>
        <p:grpSp>
          <p:nvGrpSpPr>
            <p:cNvPr id="62" name="Group 61">
              <a:extLst>
                <a:ext uri="{FF2B5EF4-FFF2-40B4-BE49-F238E27FC236}">
                  <a16:creationId xmlns:a16="http://schemas.microsoft.com/office/drawing/2014/main" id="{BACF31AA-ADBB-5D5F-6B28-EACA9E77C7C8}"/>
                </a:ext>
              </a:extLst>
            </p:cNvPr>
            <p:cNvGrpSpPr/>
            <p:nvPr/>
          </p:nvGrpSpPr>
          <p:grpSpPr>
            <a:xfrm>
              <a:off x="3053709" y="1936590"/>
              <a:ext cx="3700972" cy="1610071"/>
              <a:chOff x="3053709" y="1936590"/>
              <a:chExt cx="3700972" cy="1610071"/>
            </a:xfrm>
          </p:grpSpPr>
          <p:sp>
            <p:nvSpPr>
              <p:cNvPr id="63" name="TextBox 68">
                <a:extLst>
                  <a:ext uri="{FF2B5EF4-FFF2-40B4-BE49-F238E27FC236}">
                    <a16:creationId xmlns:a16="http://schemas.microsoft.com/office/drawing/2014/main" id="{D5E1C985-0136-DB2F-33C4-51F2C19609E6}"/>
                  </a:ext>
                </a:extLst>
              </p:cNvPr>
              <p:cNvSpPr txBox="1"/>
              <p:nvPr/>
            </p:nvSpPr>
            <p:spPr>
              <a:xfrm>
                <a:off x="3364206" y="1936590"/>
                <a:ext cx="429313" cy="421013"/>
              </a:xfrm>
              <a:prstGeom prst="rect">
                <a:avLst/>
              </a:prstGeom>
              <a:noFill/>
              <a:ln w="38100" cmpd="sng">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wrap="square" lIns="0" tIns="0" rIns="0"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eaLnBrk="1" fontAlgn="auto" latinLnBrk="0" hangingPunct="1">
                  <a:lnSpc>
                    <a:spcPts val="1400"/>
                  </a:lnSpc>
                  <a:spcBef>
                    <a:spcPts val="0"/>
                  </a:spcBef>
                  <a:spcAft>
                    <a:spcPts val="0"/>
                  </a:spcAft>
                  <a:buClrTx/>
                  <a:buSzTx/>
                  <a:buFontTx/>
                  <a:buNone/>
                  <a:tabLst/>
                  <a:defRPr/>
                </a:pPr>
                <a:r>
                  <a:rPr kumimoji="0" lang="pt-BR" sz="1400" b="1" i="0" u="none" strike="noStrike" kern="0" cap="none" spc="0" normalizeH="0" baseline="0" dirty="0">
                    <a:ln>
                      <a:noFill/>
                    </a:ln>
                    <a:solidFill>
                      <a:srgbClr val="0000FF"/>
                    </a:solidFill>
                    <a:effectLst/>
                    <a:uLnTx/>
                    <a:uFillTx/>
                    <a:latin typeface="+mn-lt"/>
                    <a:ea typeface="+mn-ea"/>
                    <a:cs typeface="+mn-cs"/>
                  </a:rPr>
                  <a:t>KH</a:t>
                </a:r>
              </a:p>
              <a:p>
                <a:pPr marL="0" marR="0" lvl="0" indent="0" algn="ctr" defTabSz="914400" eaLnBrk="1" fontAlgn="auto" latinLnBrk="0" hangingPunct="1">
                  <a:lnSpc>
                    <a:spcPts val="1400"/>
                  </a:lnSpc>
                  <a:spcBef>
                    <a:spcPts val="0"/>
                  </a:spcBef>
                  <a:spcAft>
                    <a:spcPts val="0"/>
                  </a:spcAft>
                  <a:buClrTx/>
                  <a:buSzTx/>
                  <a:buFontTx/>
                  <a:buNone/>
                  <a:tabLst/>
                  <a:defRPr/>
                </a:pPr>
                <a:r>
                  <a:rPr kumimoji="0" lang="pt-BR" sz="1400" b="1" i="0" u="none" strike="noStrike" kern="0" cap="none" spc="0" normalizeH="0" baseline="0" dirty="0">
                    <a:ln>
                      <a:noFill/>
                    </a:ln>
                    <a:solidFill>
                      <a:srgbClr val="FF0000"/>
                    </a:solidFill>
                    <a:effectLst/>
                    <a:uLnTx/>
                    <a:uFillTx/>
                    <a:latin typeface="+mn-lt"/>
                    <a:ea typeface="+mn-ea"/>
                    <a:cs typeface="+mn-cs"/>
                  </a:rPr>
                  <a:t>KV</a:t>
                </a:r>
                <a:endParaRPr lang="LID4096" sz="1400" b="1" dirty="0">
                  <a:solidFill>
                    <a:sysClr val="windowText" lastClr="000000"/>
                  </a:solidFill>
                </a:endParaRPr>
              </a:p>
            </p:txBody>
          </p:sp>
          <p:sp>
            <p:nvSpPr>
              <p:cNvPr id="128" name="TextBox 69">
                <a:extLst>
                  <a:ext uri="{FF2B5EF4-FFF2-40B4-BE49-F238E27FC236}">
                    <a16:creationId xmlns:a16="http://schemas.microsoft.com/office/drawing/2014/main" id="{4C48E930-56F3-9F8A-B798-6ED26C3D8BBC}"/>
                  </a:ext>
                </a:extLst>
              </p:cNvPr>
              <p:cNvSpPr txBox="1"/>
              <p:nvPr/>
            </p:nvSpPr>
            <p:spPr>
              <a:xfrm>
                <a:off x="3250093" y="2728508"/>
                <a:ext cx="395989" cy="818153"/>
              </a:xfrm>
              <a:prstGeom prst="rect">
                <a:avLst/>
              </a:prstGeom>
              <a:solidFill>
                <a:schemeClr val="bg1"/>
              </a:solidFill>
              <a:ln w="38100" cmpd="sng">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wrap="square" lIns="0" tIns="0" rIns="0"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dirty="0">
                    <a:ln>
                      <a:noFill/>
                    </a:ln>
                    <a:solidFill>
                      <a:sysClr val="windowText" lastClr="000000"/>
                    </a:solidFill>
                    <a:effectLst/>
                    <a:uLnTx/>
                    <a:uFillTx/>
                    <a:latin typeface="+mn-lt"/>
                    <a:ea typeface="+mn-ea"/>
                    <a:cs typeface="+mn-cs"/>
                  </a:rPr>
                  <a:t>K</a:t>
                </a:r>
              </a:p>
              <a:p>
                <a:pPr marL="0" marR="0" lvl="0" indent="0" algn="ctr" defTabSz="914400" eaLnBrk="1" fontAlgn="auto" latinLnBrk="0" hangingPunct="1">
                  <a:lnSpc>
                    <a:spcPct val="100000"/>
                  </a:lnSpc>
                  <a:spcBef>
                    <a:spcPts val="0"/>
                  </a:spcBef>
                  <a:spcAft>
                    <a:spcPts val="0"/>
                  </a:spcAft>
                  <a:buClrTx/>
                  <a:buSzTx/>
                  <a:buFontTx/>
                  <a:buNone/>
                  <a:tabLst/>
                  <a:defRPr/>
                </a:pPr>
                <a:r>
                  <a:rPr lang="pt-BR" sz="1600" b="1" kern="0" dirty="0">
                    <a:solidFill>
                      <a:sysClr val="windowText" lastClr="000000"/>
                    </a:solidFill>
                  </a:rPr>
                  <a:t>P</a:t>
                </a:r>
                <a:r>
                  <a:rPr lang="pt-BR" sz="1600" b="1" kern="0" baseline="30000" dirty="0">
                    <a:solidFill>
                      <a:sysClr val="windowText" lastClr="000000"/>
                    </a:solidFill>
                  </a:rPr>
                  <a:t>th</a:t>
                </a:r>
                <a:endParaRPr kumimoji="0" lang="pt-BR" sz="1600" b="1" i="0" u="none" strike="noStrike" kern="0" cap="none" spc="0" normalizeH="0" baseline="30000" dirty="0">
                  <a:ln>
                    <a:noFill/>
                  </a:ln>
                  <a:solidFill>
                    <a:sysClr val="windowText" lastClr="000000"/>
                  </a:solidFill>
                  <a:effectLst/>
                  <a:uLnTx/>
                  <a:uFillTx/>
                  <a:latin typeface="+mn-l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dirty="0">
                    <a:ln>
                      <a:noFill/>
                    </a:ln>
                    <a:solidFill>
                      <a:sysClr val="windowText" lastClr="000000"/>
                    </a:solidFill>
                    <a:effectLst/>
                    <a:uLnTx/>
                    <a:uFillTx/>
                    <a:latin typeface="+mn-lt"/>
                    <a:ea typeface="+mn-ea"/>
                    <a:cs typeface="+mn-cs"/>
                  </a:rPr>
                  <a:t>10%</a:t>
                </a:r>
                <a:endParaRPr lang="pt-BR" sz="1600" b="1" dirty="0">
                  <a:solidFill>
                    <a:sysClr val="windowText" lastClr="000000"/>
                  </a:solidFill>
                </a:endParaRPr>
              </a:p>
            </p:txBody>
          </p:sp>
          <p:sp>
            <p:nvSpPr>
              <p:cNvPr id="129" name="TextBox 52">
                <a:extLst>
                  <a:ext uri="{FF2B5EF4-FFF2-40B4-BE49-F238E27FC236}">
                    <a16:creationId xmlns:a16="http://schemas.microsoft.com/office/drawing/2014/main" id="{D82E29D8-FE50-BE59-2C25-A40B2C6077A8}"/>
                  </a:ext>
                </a:extLst>
              </p:cNvPr>
              <p:cNvSpPr txBox="1"/>
              <p:nvPr/>
            </p:nvSpPr>
            <p:spPr>
              <a:xfrm rot="5400000">
                <a:off x="3190935" y="2192266"/>
                <a:ext cx="332067" cy="606519"/>
              </a:xfrm>
              <a:prstGeom prst="rect">
                <a:avLst/>
              </a:prstGeom>
              <a:solidFill>
                <a:sysClr val="window" lastClr="FFFFFF"/>
              </a:solidFill>
              <a:ln w="9525" cmpd="sng">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vert="vert270" wrap="square" lIns="0" tIns="0" rIns="0"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rtl="0" eaLnBrk="1" fontAlgn="auto" latinLnBrk="0" hangingPunct="1"/>
                <a:r>
                  <a:rPr lang="en-GB" sz="1800" b="1" i="0" dirty="0">
                    <a:solidFill>
                      <a:sysClr val="windowText" lastClr="000000"/>
                    </a:solidFill>
                    <a:effectLst/>
                    <a:latin typeface="+mn-lt"/>
                    <a:ea typeface="+mn-ea"/>
                    <a:cs typeface="+mn-cs"/>
                  </a:rPr>
                  <a:t>m/d</a:t>
                </a:r>
                <a:endParaRPr lang="en-150" sz="1800" dirty="0">
                  <a:solidFill>
                    <a:sysClr val="windowText" lastClr="000000"/>
                  </a:solidFill>
                  <a:effectLst/>
                </a:endParaRPr>
              </a:p>
            </p:txBody>
          </p:sp>
          <p:sp>
            <p:nvSpPr>
              <p:cNvPr id="130" name="TextBox 69">
                <a:extLst>
                  <a:ext uri="{FF2B5EF4-FFF2-40B4-BE49-F238E27FC236}">
                    <a16:creationId xmlns:a16="http://schemas.microsoft.com/office/drawing/2014/main" id="{47FC5A63-1474-82DE-89A7-2F8D092669B7}"/>
                  </a:ext>
                </a:extLst>
              </p:cNvPr>
              <p:cNvSpPr txBox="1"/>
              <p:nvPr/>
            </p:nvSpPr>
            <p:spPr>
              <a:xfrm>
                <a:off x="6356864" y="2723978"/>
                <a:ext cx="397817" cy="822682"/>
              </a:xfrm>
              <a:prstGeom prst="rect">
                <a:avLst/>
              </a:prstGeom>
              <a:solidFill>
                <a:schemeClr val="bg1"/>
              </a:solidFill>
              <a:ln w="38100" cmpd="sng">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wrap="square" lIns="0" tIns="0" rIns="0"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dirty="0">
                    <a:ln>
                      <a:noFill/>
                    </a:ln>
                    <a:solidFill>
                      <a:sysClr val="windowText" lastClr="000000"/>
                    </a:solidFill>
                    <a:effectLst/>
                    <a:uLnTx/>
                    <a:uFillTx/>
                    <a:latin typeface="+mn-lt"/>
                    <a:ea typeface="+mn-ea"/>
                    <a:cs typeface="+mn-cs"/>
                  </a:rPr>
                  <a:t>K</a:t>
                </a:r>
              </a:p>
              <a:p>
                <a:pPr marL="0" marR="0" lvl="0" indent="0" algn="ctr" defTabSz="914400" eaLnBrk="1" fontAlgn="auto" latinLnBrk="0" hangingPunct="1">
                  <a:lnSpc>
                    <a:spcPct val="100000"/>
                  </a:lnSpc>
                  <a:spcBef>
                    <a:spcPts val="0"/>
                  </a:spcBef>
                  <a:spcAft>
                    <a:spcPts val="0"/>
                  </a:spcAft>
                  <a:buClrTx/>
                  <a:buSzTx/>
                  <a:buFontTx/>
                  <a:buNone/>
                  <a:tabLst/>
                  <a:defRPr/>
                </a:pPr>
                <a:r>
                  <a:rPr lang="pt-BR" sz="1600" b="1" kern="0" dirty="0">
                    <a:solidFill>
                      <a:sysClr val="windowText" lastClr="000000"/>
                    </a:solidFill>
                  </a:rPr>
                  <a:t>P</a:t>
                </a:r>
                <a:r>
                  <a:rPr lang="pt-BR" sz="1600" b="1" kern="0" baseline="30000" dirty="0">
                    <a:solidFill>
                      <a:sysClr val="windowText" lastClr="000000"/>
                    </a:solidFill>
                  </a:rPr>
                  <a:t>th</a:t>
                </a:r>
                <a:endParaRPr kumimoji="0" lang="pt-BR" sz="1600" b="1" i="0" u="none" strike="noStrike" kern="0" cap="none" spc="0" normalizeH="0" baseline="30000" dirty="0">
                  <a:ln>
                    <a:noFill/>
                  </a:ln>
                  <a:solidFill>
                    <a:sysClr val="windowText" lastClr="000000"/>
                  </a:solidFill>
                  <a:effectLst/>
                  <a:uLnTx/>
                  <a:uFillTx/>
                  <a:latin typeface="+mn-l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1600" b="1" i="0" u="none" strike="noStrike" kern="0" cap="none" spc="0" normalizeH="0" baseline="0" dirty="0">
                    <a:ln>
                      <a:noFill/>
                    </a:ln>
                    <a:solidFill>
                      <a:sysClr val="windowText" lastClr="000000"/>
                    </a:solidFill>
                    <a:effectLst/>
                    <a:uLnTx/>
                    <a:uFillTx/>
                    <a:latin typeface="+mn-lt"/>
                    <a:ea typeface="+mn-ea"/>
                    <a:cs typeface="+mn-cs"/>
                  </a:rPr>
                  <a:t>90%</a:t>
                </a:r>
                <a:endParaRPr lang="pt-BR" sz="1600" b="1" dirty="0">
                  <a:solidFill>
                    <a:sysClr val="windowText" lastClr="000000"/>
                  </a:solidFill>
                </a:endParaRPr>
              </a:p>
            </p:txBody>
          </p:sp>
        </p:grpSp>
      </p:grpSp>
      <p:grpSp>
        <p:nvGrpSpPr>
          <p:cNvPr id="132" name="Group 131">
            <a:extLst>
              <a:ext uri="{FF2B5EF4-FFF2-40B4-BE49-F238E27FC236}">
                <a16:creationId xmlns:a16="http://schemas.microsoft.com/office/drawing/2014/main" id="{FD02045F-317E-1531-0162-4D7C7F9A2E08}"/>
              </a:ext>
            </a:extLst>
          </p:cNvPr>
          <p:cNvGrpSpPr/>
          <p:nvPr/>
        </p:nvGrpSpPr>
        <p:grpSpPr>
          <a:xfrm>
            <a:off x="6096000" y="532494"/>
            <a:ext cx="3360269" cy="1767431"/>
            <a:chOff x="5810409" y="4522622"/>
            <a:chExt cx="5876763" cy="1695809"/>
          </a:xfrm>
        </p:grpSpPr>
        <p:sp>
          <p:nvSpPr>
            <p:cNvPr id="133" name="Rectangle 132">
              <a:extLst>
                <a:ext uri="{FF2B5EF4-FFF2-40B4-BE49-F238E27FC236}">
                  <a16:creationId xmlns:a16="http://schemas.microsoft.com/office/drawing/2014/main" id="{CAF2C706-C003-4BA8-487B-51D33A9156CD}"/>
                </a:ext>
              </a:extLst>
            </p:cNvPr>
            <p:cNvSpPr/>
            <p:nvPr/>
          </p:nvSpPr>
          <p:spPr>
            <a:xfrm>
              <a:off x="5810409" y="4522622"/>
              <a:ext cx="5876763" cy="16803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34" name="Group 133">
              <a:extLst>
                <a:ext uri="{FF2B5EF4-FFF2-40B4-BE49-F238E27FC236}">
                  <a16:creationId xmlns:a16="http://schemas.microsoft.com/office/drawing/2014/main" id="{5EBE3AFF-3507-8F80-1D93-21F7164402D6}"/>
                </a:ext>
              </a:extLst>
            </p:cNvPr>
            <p:cNvGrpSpPr/>
            <p:nvPr/>
          </p:nvGrpSpPr>
          <p:grpSpPr>
            <a:xfrm>
              <a:off x="5965407" y="4589070"/>
              <a:ext cx="2743200" cy="1629361"/>
              <a:chOff x="4972650" y="4537605"/>
              <a:chExt cx="3384718" cy="1629361"/>
            </a:xfrm>
          </p:grpSpPr>
          <p:grpSp>
            <p:nvGrpSpPr>
              <p:cNvPr id="145" name="Group 144">
                <a:extLst>
                  <a:ext uri="{FF2B5EF4-FFF2-40B4-BE49-F238E27FC236}">
                    <a16:creationId xmlns:a16="http://schemas.microsoft.com/office/drawing/2014/main" id="{A1005423-7617-3A7C-DE77-4B50A9004B01}"/>
                  </a:ext>
                </a:extLst>
              </p:cNvPr>
              <p:cNvGrpSpPr>
                <a:grpSpLocks noChangeAspect="1"/>
              </p:cNvGrpSpPr>
              <p:nvPr/>
            </p:nvGrpSpPr>
            <p:grpSpPr>
              <a:xfrm>
                <a:off x="4972650" y="4537605"/>
                <a:ext cx="3384718" cy="1629361"/>
                <a:chOff x="5173491" y="4011709"/>
                <a:chExt cx="2985674" cy="2106993"/>
              </a:xfrm>
            </p:grpSpPr>
            <p:pic>
              <p:nvPicPr>
                <p:cNvPr id="149" name="Picture 148">
                  <a:extLst>
                    <a:ext uri="{FF2B5EF4-FFF2-40B4-BE49-F238E27FC236}">
                      <a16:creationId xmlns:a16="http://schemas.microsoft.com/office/drawing/2014/main" id="{C7E52706-8526-EBAC-6DB1-A5E08D76BEA5}"/>
                    </a:ext>
                  </a:extLst>
                </p:cNvPr>
                <p:cNvPicPr>
                  <a:picLocks noChangeAspect="1"/>
                </p:cNvPicPr>
                <p:nvPr/>
              </p:nvPicPr>
              <p:blipFill rotWithShape="1">
                <a:blip r:embed="rId8">
                  <a:clrChange>
                    <a:clrFrom>
                      <a:srgbClr val="FFFFFF"/>
                    </a:clrFrom>
                    <a:clrTo>
                      <a:srgbClr val="FFFFFF">
                        <a:alpha val="0"/>
                      </a:srgbClr>
                    </a:clrTo>
                  </a:clrChange>
                </a:blip>
                <a:srcRect t="3233" b="2165"/>
                <a:stretch/>
              </p:blipFill>
              <p:spPr>
                <a:xfrm>
                  <a:off x="5173491" y="4011709"/>
                  <a:ext cx="2985674" cy="2106993"/>
                </a:xfrm>
                <a:prstGeom prst="rect">
                  <a:avLst/>
                </a:prstGeom>
              </p:spPr>
            </p:pic>
            <p:pic>
              <p:nvPicPr>
                <p:cNvPr id="150" name="Picture 149">
                  <a:extLst>
                    <a:ext uri="{FF2B5EF4-FFF2-40B4-BE49-F238E27FC236}">
                      <a16:creationId xmlns:a16="http://schemas.microsoft.com/office/drawing/2014/main" id="{3FA512EC-C858-1345-2294-D9B869940FD6}"/>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400000"/>
                          </a14:imgEffect>
                          <a14:imgEffect>
                            <a14:brightnessContrast contrast="-40000"/>
                          </a14:imgEffect>
                        </a14:imgLayer>
                      </a14:imgProps>
                    </a:ext>
                  </a:extLst>
                </a:blip>
                <a:stretch>
                  <a:fillRect/>
                </a:stretch>
              </p:blipFill>
              <p:spPr>
                <a:xfrm>
                  <a:off x="5613873" y="5424292"/>
                  <a:ext cx="2321366" cy="591824"/>
                </a:xfrm>
                <a:prstGeom prst="rect">
                  <a:avLst/>
                </a:prstGeom>
              </p:spPr>
            </p:pic>
            <p:pic>
              <p:nvPicPr>
                <p:cNvPr id="151" name="Picture 150">
                  <a:extLst>
                    <a:ext uri="{FF2B5EF4-FFF2-40B4-BE49-F238E27FC236}">
                      <a16:creationId xmlns:a16="http://schemas.microsoft.com/office/drawing/2014/main" id="{26BE93AF-94E1-0D33-1FC2-9B7F84B44C0E}"/>
                    </a:ext>
                  </a:extLst>
                </p:cNvPr>
                <p:cNvPicPr>
                  <a:picLocks noChangeAspect="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400000"/>
                          </a14:imgEffect>
                          <a14:imgEffect>
                            <a14:brightnessContrast contrast="-40000"/>
                          </a14:imgEffect>
                        </a14:imgLayer>
                      </a14:imgProps>
                    </a:ext>
                  </a:extLst>
                </a:blip>
                <a:stretch>
                  <a:fillRect/>
                </a:stretch>
              </p:blipFill>
              <p:spPr>
                <a:xfrm>
                  <a:off x="5340827" y="4053325"/>
                  <a:ext cx="2420166" cy="995586"/>
                </a:xfrm>
                <a:prstGeom prst="rect">
                  <a:avLst/>
                </a:prstGeom>
              </p:spPr>
            </p:pic>
            <p:pic>
              <p:nvPicPr>
                <p:cNvPr id="152" name="Picture 151">
                  <a:extLst>
                    <a:ext uri="{FF2B5EF4-FFF2-40B4-BE49-F238E27FC236}">
                      <a16:creationId xmlns:a16="http://schemas.microsoft.com/office/drawing/2014/main" id="{C04CEAB9-94E3-26B8-633B-C694288B5BD6}"/>
                    </a:ext>
                  </a:extLst>
                </p:cNvPr>
                <p:cNvPicPr>
                  <a:picLocks noChangeAspect="1"/>
                </p:cNvPicPr>
                <p:nvPr/>
              </p:nvPicPr>
              <p:blipFill>
                <a:blip r:embed="rId13">
                  <a:clrChange>
                    <a:clrFrom>
                      <a:srgbClr val="FFFFFF"/>
                    </a:clrFrom>
                    <a:clrTo>
                      <a:srgbClr val="FFFFFF">
                        <a:alpha val="0"/>
                      </a:srgbClr>
                    </a:clrTo>
                  </a:clrChange>
                  <a:extLst>
                    <a:ext uri="{BEBA8EAE-BF5A-486C-A8C5-ECC9F3942E4B}">
                      <a14:imgProps xmlns:a14="http://schemas.microsoft.com/office/drawing/2010/main">
                        <a14:imgLayer r:embed="rId14">
                          <a14:imgEffect>
                            <a14:saturation sat="400000"/>
                          </a14:imgEffect>
                          <a14:imgEffect>
                            <a14:brightnessContrast contrast="-40000"/>
                          </a14:imgEffect>
                        </a14:imgLayer>
                      </a14:imgProps>
                    </a:ext>
                  </a:extLst>
                </a:blip>
                <a:stretch>
                  <a:fillRect/>
                </a:stretch>
              </p:blipFill>
              <p:spPr>
                <a:xfrm>
                  <a:off x="5495414" y="4929644"/>
                  <a:ext cx="2338310" cy="639867"/>
                </a:xfrm>
                <a:prstGeom prst="rect">
                  <a:avLst/>
                </a:prstGeom>
              </p:spPr>
            </p:pic>
          </p:grpSp>
          <p:sp>
            <p:nvSpPr>
              <p:cNvPr id="146" name="Freeform: Shape 145">
                <a:extLst>
                  <a:ext uri="{FF2B5EF4-FFF2-40B4-BE49-F238E27FC236}">
                    <a16:creationId xmlns:a16="http://schemas.microsoft.com/office/drawing/2014/main" id="{A3D12945-934C-D4D6-64F5-F82B812C06E1}"/>
                  </a:ext>
                </a:extLst>
              </p:cNvPr>
              <p:cNvSpPr/>
              <p:nvPr/>
            </p:nvSpPr>
            <p:spPr>
              <a:xfrm>
                <a:off x="5524500" y="5654040"/>
                <a:ext cx="2484120" cy="419100"/>
              </a:xfrm>
              <a:custGeom>
                <a:avLst/>
                <a:gdLst>
                  <a:gd name="connsiteX0" fmla="*/ 0 w 2484120"/>
                  <a:gd name="connsiteY0" fmla="*/ 198120 h 419100"/>
                  <a:gd name="connsiteX1" fmla="*/ 1760220 w 2484120"/>
                  <a:gd name="connsiteY1" fmla="*/ 0 h 419100"/>
                  <a:gd name="connsiteX2" fmla="*/ 2484120 w 2484120"/>
                  <a:gd name="connsiteY2" fmla="*/ 220980 h 419100"/>
                  <a:gd name="connsiteX3" fmla="*/ 670560 w 2484120"/>
                  <a:gd name="connsiteY3" fmla="*/ 419100 h 419100"/>
                  <a:gd name="connsiteX4" fmla="*/ 0 w 2484120"/>
                  <a:gd name="connsiteY4" fmla="*/ 19812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120" h="419100">
                    <a:moveTo>
                      <a:pt x="0" y="198120"/>
                    </a:moveTo>
                    <a:lnTo>
                      <a:pt x="1760220" y="0"/>
                    </a:lnTo>
                    <a:lnTo>
                      <a:pt x="2484120" y="220980"/>
                    </a:lnTo>
                    <a:lnTo>
                      <a:pt x="670560" y="419100"/>
                    </a:lnTo>
                    <a:lnTo>
                      <a:pt x="0" y="198120"/>
                    </a:ln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7" name="Freeform: Shape 146">
                <a:extLst>
                  <a:ext uri="{FF2B5EF4-FFF2-40B4-BE49-F238E27FC236}">
                    <a16:creationId xmlns:a16="http://schemas.microsoft.com/office/drawing/2014/main" id="{26E6AE66-1EBC-CEA6-479F-29BA223BA332}"/>
                  </a:ext>
                </a:extLst>
              </p:cNvPr>
              <p:cNvSpPr/>
              <p:nvPr/>
            </p:nvSpPr>
            <p:spPr>
              <a:xfrm>
                <a:off x="5455920" y="5295900"/>
                <a:ext cx="2453640" cy="396240"/>
              </a:xfrm>
              <a:custGeom>
                <a:avLst/>
                <a:gdLst>
                  <a:gd name="connsiteX0" fmla="*/ 0 w 2453640"/>
                  <a:gd name="connsiteY0" fmla="*/ 160020 h 396240"/>
                  <a:gd name="connsiteX1" fmla="*/ 0 w 2453640"/>
                  <a:gd name="connsiteY1" fmla="*/ 160020 h 396240"/>
                  <a:gd name="connsiteX2" fmla="*/ 1767840 w 2453640"/>
                  <a:gd name="connsiteY2" fmla="*/ 0 h 396240"/>
                  <a:gd name="connsiteX3" fmla="*/ 2453640 w 2453640"/>
                  <a:gd name="connsiteY3" fmla="*/ 220980 h 396240"/>
                  <a:gd name="connsiteX4" fmla="*/ 632460 w 2453640"/>
                  <a:gd name="connsiteY4" fmla="*/ 396240 h 396240"/>
                  <a:gd name="connsiteX5" fmla="*/ 0 w 2453640"/>
                  <a:gd name="connsiteY5" fmla="*/ 16002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640" h="396240">
                    <a:moveTo>
                      <a:pt x="0" y="160020"/>
                    </a:moveTo>
                    <a:lnTo>
                      <a:pt x="0" y="160020"/>
                    </a:lnTo>
                    <a:lnTo>
                      <a:pt x="1767840" y="0"/>
                    </a:lnTo>
                    <a:lnTo>
                      <a:pt x="2453640" y="220980"/>
                    </a:lnTo>
                    <a:lnTo>
                      <a:pt x="632460" y="396240"/>
                    </a:lnTo>
                    <a:lnTo>
                      <a:pt x="0" y="160020"/>
                    </a:ln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8" name="Freeform: Shape 147">
                <a:extLst>
                  <a:ext uri="{FF2B5EF4-FFF2-40B4-BE49-F238E27FC236}">
                    <a16:creationId xmlns:a16="http://schemas.microsoft.com/office/drawing/2014/main" id="{02BB7592-0047-64CE-C905-C6C3FA8EA477}"/>
                  </a:ext>
                </a:extLst>
              </p:cNvPr>
              <p:cNvSpPr/>
              <p:nvPr/>
            </p:nvSpPr>
            <p:spPr>
              <a:xfrm>
                <a:off x="5250180" y="4602480"/>
                <a:ext cx="2567940" cy="701040"/>
              </a:xfrm>
              <a:custGeom>
                <a:avLst/>
                <a:gdLst>
                  <a:gd name="connsiteX0" fmla="*/ 0 w 2567940"/>
                  <a:gd name="connsiteY0" fmla="*/ 472440 h 701040"/>
                  <a:gd name="connsiteX1" fmla="*/ 1082040 w 2567940"/>
                  <a:gd name="connsiteY1" fmla="*/ 259080 h 701040"/>
                  <a:gd name="connsiteX2" fmla="*/ 1409700 w 2567940"/>
                  <a:gd name="connsiteY2" fmla="*/ 137160 h 701040"/>
                  <a:gd name="connsiteX3" fmla="*/ 1790700 w 2567940"/>
                  <a:gd name="connsiteY3" fmla="*/ 0 h 701040"/>
                  <a:gd name="connsiteX4" fmla="*/ 1950720 w 2567940"/>
                  <a:gd name="connsiteY4" fmla="*/ 106680 h 701040"/>
                  <a:gd name="connsiteX5" fmla="*/ 2133600 w 2567940"/>
                  <a:gd name="connsiteY5" fmla="*/ 266700 h 701040"/>
                  <a:gd name="connsiteX6" fmla="*/ 2240280 w 2567940"/>
                  <a:gd name="connsiteY6" fmla="*/ 342900 h 701040"/>
                  <a:gd name="connsiteX7" fmla="*/ 2567940 w 2567940"/>
                  <a:gd name="connsiteY7" fmla="*/ 487680 h 701040"/>
                  <a:gd name="connsiteX8" fmla="*/ 1653540 w 2567940"/>
                  <a:gd name="connsiteY8" fmla="*/ 662940 h 701040"/>
                  <a:gd name="connsiteX9" fmla="*/ 1584960 w 2567940"/>
                  <a:gd name="connsiteY9" fmla="*/ 670560 h 701040"/>
                  <a:gd name="connsiteX10" fmla="*/ 1150620 w 2567940"/>
                  <a:gd name="connsiteY10" fmla="*/ 701040 h 701040"/>
                  <a:gd name="connsiteX11" fmla="*/ 792480 w 2567940"/>
                  <a:gd name="connsiteY11" fmla="*/ 701040 h 701040"/>
                  <a:gd name="connsiteX12" fmla="*/ 556260 w 2567940"/>
                  <a:gd name="connsiteY12" fmla="*/ 647700 h 701040"/>
                  <a:gd name="connsiteX13" fmla="*/ 342900 w 2567940"/>
                  <a:gd name="connsiteY13" fmla="*/ 609600 h 701040"/>
                  <a:gd name="connsiteX14" fmla="*/ 0 w 2567940"/>
                  <a:gd name="connsiteY14" fmla="*/ 472440 h 70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7940" h="701040">
                    <a:moveTo>
                      <a:pt x="0" y="472440"/>
                    </a:moveTo>
                    <a:lnTo>
                      <a:pt x="1082040" y="259080"/>
                    </a:lnTo>
                    <a:lnTo>
                      <a:pt x="1409700" y="137160"/>
                    </a:lnTo>
                    <a:lnTo>
                      <a:pt x="1790700" y="0"/>
                    </a:lnTo>
                    <a:lnTo>
                      <a:pt x="1950720" y="106680"/>
                    </a:lnTo>
                    <a:lnTo>
                      <a:pt x="2133600" y="266700"/>
                    </a:lnTo>
                    <a:lnTo>
                      <a:pt x="2240280" y="342900"/>
                    </a:lnTo>
                    <a:lnTo>
                      <a:pt x="2567940" y="487680"/>
                    </a:lnTo>
                    <a:lnTo>
                      <a:pt x="1653540" y="662940"/>
                    </a:lnTo>
                    <a:lnTo>
                      <a:pt x="1584960" y="670560"/>
                    </a:lnTo>
                    <a:lnTo>
                      <a:pt x="1150620" y="701040"/>
                    </a:lnTo>
                    <a:lnTo>
                      <a:pt x="792480" y="701040"/>
                    </a:lnTo>
                    <a:lnTo>
                      <a:pt x="556260" y="647700"/>
                    </a:lnTo>
                    <a:lnTo>
                      <a:pt x="342900" y="609600"/>
                    </a:lnTo>
                    <a:lnTo>
                      <a:pt x="0" y="472440"/>
                    </a:ln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135" name="Group 134">
              <a:extLst>
                <a:ext uri="{FF2B5EF4-FFF2-40B4-BE49-F238E27FC236}">
                  <a16:creationId xmlns:a16="http://schemas.microsoft.com/office/drawing/2014/main" id="{21FB143C-F746-10ED-CF9F-A568B0FF01F4}"/>
                </a:ext>
              </a:extLst>
            </p:cNvPr>
            <p:cNvGrpSpPr>
              <a:grpSpLocks noChangeAspect="1"/>
            </p:cNvGrpSpPr>
            <p:nvPr/>
          </p:nvGrpSpPr>
          <p:grpSpPr>
            <a:xfrm>
              <a:off x="8806797" y="4540413"/>
              <a:ext cx="2743200" cy="1625453"/>
              <a:chOff x="8408972" y="4580214"/>
              <a:chExt cx="3203312" cy="1615115"/>
            </a:xfrm>
          </p:grpSpPr>
          <p:grpSp>
            <p:nvGrpSpPr>
              <p:cNvPr id="139" name="Group 138">
                <a:extLst>
                  <a:ext uri="{FF2B5EF4-FFF2-40B4-BE49-F238E27FC236}">
                    <a16:creationId xmlns:a16="http://schemas.microsoft.com/office/drawing/2014/main" id="{AE5608C0-DE37-FE58-9985-84DCE8AD5EAA}"/>
                  </a:ext>
                </a:extLst>
              </p:cNvPr>
              <p:cNvGrpSpPr/>
              <p:nvPr/>
            </p:nvGrpSpPr>
            <p:grpSpPr>
              <a:xfrm>
                <a:off x="8408972" y="4580214"/>
                <a:ext cx="3203312" cy="1615115"/>
                <a:chOff x="8028315" y="3989822"/>
                <a:chExt cx="3492638" cy="2605397"/>
              </a:xfrm>
            </p:grpSpPr>
            <p:pic>
              <p:nvPicPr>
                <p:cNvPr id="142" name="Picture 141">
                  <a:extLst>
                    <a:ext uri="{FF2B5EF4-FFF2-40B4-BE49-F238E27FC236}">
                      <a16:creationId xmlns:a16="http://schemas.microsoft.com/office/drawing/2014/main" id="{FC6CE352-B51E-53A0-4450-98A565F130F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028315" y="3989822"/>
                  <a:ext cx="3492638" cy="2605397"/>
                </a:xfrm>
                <a:prstGeom prst="rect">
                  <a:avLst/>
                </a:prstGeom>
              </p:spPr>
            </p:pic>
            <p:pic>
              <p:nvPicPr>
                <p:cNvPr id="143" name="Picture 142">
                  <a:extLst>
                    <a:ext uri="{FF2B5EF4-FFF2-40B4-BE49-F238E27FC236}">
                      <a16:creationId xmlns:a16="http://schemas.microsoft.com/office/drawing/2014/main" id="{51EAF9AB-AA30-DF7D-FFE0-459A232C6C7C}"/>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400000"/>
                          </a14:imgEffect>
                          <a14:imgEffect>
                            <a14:brightnessContrast contrast="-40000"/>
                          </a14:imgEffect>
                        </a14:imgLayer>
                      </a14:imgProps>
                    </a:ext>
                  </a:extLst>
                </a:blip>
                <a:stretch>
                  <a:fillRect/>
                </a:stretch>
              </p:blipFill>
              <p:spPr>
                <a:xfrm>
                  <a:off x="8499765" y="5304452"/>
                  <a:ext cx="2681081" cy="958650"/>
                </a:xfrm>
                <a:prstGeom prst="rect">
                  <a:avLst/>
                </a:prstGeom>
              </p:spPr>
            </p:pic>
            <p:pic>
              <p:nvPicPr>
                <p:cNvPr id="144" name="Picture 143">
                  <a:extLst>
                    <a:ext uri="{FF2B5EF4-FFF2-40B4-BE49-F238E27FC236}">
                      <a16:creationId xmlns:a16="http://schemas.microsoft.com/office/drawing/2014/main" id="{ABBF3176-BE7C-85B0-FC38-D5E193AAD1BC}"/>
                    </a:ext>
                  </a:extLst>
                </p:cNvPr>
                <p:cNvPicPr>
                  <a:picLocks noChangeAspect="1"/>
                </p:cNvPicPr>
                <p:nvPr/>
              </p:nvPicPr>
              <p:blipFill>
                <a:blip r:embed="rId17">
                  <a:clrChange>
                    <a:clrFrom>
                      <a:srgbClr val="FFFFFF"/>
                    </a:clrFrom>
                    <a:clrTo>
                      <a:srgbClr val="FFFFFF">
                        <a:alpha val="0"/>
                      </a:srgbClr>
                    </a:clrTo>
                  </a:clrChange>
                  <a:extLst>
                    <a:ext uri="{BEBA8EAE-BF5A-486C-A8C5-ECC9F3942E4B}">
                      <a14:imgProps xmlns:a14="http://schemas.microsoft.com/office/drawing/2010/main">
                        <a14:imgLayer r:embed="rId18">
                          <a14:imgEffect>
                            <a14:saturation sat="400000"/>
                          </a14:imgEffect>
                          <a14:imgEffect>
                            <a14:brightnessContrast contrast="-40000"/>
                          </a14:imgEffect>
                        </a14:imgLayer>
                      </a14:imgProps>
                    </a:ext>
                  </a:extLst>
                </a:blip>
                <a:stretch>
                  <a:fillRect/>
                </a:stretch>
              </p:blipFill>
              <p:spPr>
                <a:xfrm>
                  <a:off x="8499765" y="4316691"/>
                  <a:ext cx="2862483" cy="994289"/>
                </a:xfrm>
                <a:prstGeom prst="rect">
                  <a:avLst/>
                </a:prstGeom>
              </p:spPr>
            </p:pic>
          </p:grpSp>
          <p:sp>
            <p:nvSpPr>
              <p:cNvPr id="140" name="Freeform: Shape 139">
                <a:extLst>
                  <a:ext uri="{FF2B5EF4-FFF2-40B4-BE49-F238E27FC236}">
                    <a16:creationId xmlns:a16="http://schemas.microsoft.com/office/drawing/2014/main" id="{93D55F1E-D02C-9A6E-4429-12C6E379838E}"/>
                  </a:ext>
                </a:extLst>
              </p:cNvPr>
              <p:cNvSpPr/>
              <p:nvPr/>
            </p:nvSpPr>
            <p:spPr>
              <a:xfrm>
                <a:off x="8961120" y="5402580"/>
                <a:ext cx="2255520" cy="586740"/>
              </a:xfrm>
              <a:custGeom>
                <a:avLst/>
                <a:gdLst>
                  <a:gd name="connsiteX0" fmla="*/ 0 w 2255520"/>
                  <a:gd name="connsiteY0" fmla="*/ 381000 h 586740"/>
                  <a:gd name="connsiteX1" fmla="*/ 114300 w 2255520"/>
                  <a:gd name="connsiteY1" fmla="*/ 327660 h 586740"/>
                  <a:gd name="connsiteX2" fmla="*/ 647700 w 2255520"/>
                  <a:gd name="connsiteY2" fmla="*/ 289560 h 586740"/>
                  <a:gd name="connsiteX3" fmla="*/ 1028700 w 2255520"/>
                  <a:gd name="connsiteY3" fmla="*/ 0 h 586740"/>
                  <a:gd name="connsiteX4" fmla="*/ 1493520 w 2255520"/>
                  <a:gd name="connsiteY4" fmla="*/ 22860 h 586740"/>
                  <a:gd name="connsiteX5" fmla="*/ 1973580 w 2255520"/>
                  <a:gd name="connsiteY5" fmla="*/ 99060 h 586740"/>
                  <a:gd name="connsiteX6" fmla="*/ 2255520 w 2255520"/>
                  <a:gd name="connsiteY6" fmla="*/ 167640 h 586740"/>
                  <a:gd name="connsiteX7" fmla="*/ 1958340 w 2255520"/>
                  <a:gd name="connsiteY7" fmla="*/ 358140 h 586740"/>
                  <a:gd name="connsiteX8" fmla="*/ 1821180 w 2255520"/>
                  <a:gd name="connsiteY8" fmla="*/ 426720 h 586740"/>
                  <a:gd name="connsiteX9" fmla="*/ 1607820 w 2255520"/>
                  <a:gd name="connsiteY9" fmla="*/ 434340 h 586740"/>
                  <a:gd name="connsiteX10" fmla="*/ 1181100 w 2255520"/>
                  <a:gd name="connsiteY10" fmla="*/ 586740 h 586740"/>
                  <a:gd name="connsiteX11" fmla="*/ 0 w 2255520"/>
                  <a:gd name="connsiteY11" fmla="*/ 38100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55520" h="586740">
                    <a:moveTo>
                      <a:pt x="0" y="381000"/>
                    </a:moveTo>
                    <a:lnTo>
                      <a:pt x="114300" y="327660"/>
                    </a:lnTo>
                    <a:lnTo>
                      <a:pt x="647700" y="289560"/>
                    </a:lnTo>
                    <a:lnTo>
                      <a:pt x="1028700" y="0"/>
                    </a:lnTo>
                    <a:lnTo>
                      <a:pt x="1493520" y="22860"/>
                    </a:lnTo>
                    <a:lnTo>
                      <a:pt x="1973580" y="99060"/>
                    </a:lnTo>
                    <a:lnTo>
                      <a:pt x="2255520" y="167640"/>
                    </a:lnTo>
                    <a:lnTo>
                      <a:pt x="1958340" y="358140"/>
                    </a:lnTo>
                    <a:lnTo>
                      <a:pt x="1821180" y="426720"/>
                    </a:lnTo>
                    <a:lnTo>
                      <a:pt x="1607820" y="434340"/>
                    </a:lnTo>
                    <a:lnTo>
                      <a:pt x="1181100" y="586740"/>
                    </a:lnTo>
                    <a:lnTo>
                      <a:pt x="0" y="381000"/>
                    </a:ln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1" name="Freeform: Shape 140">
                <a:extLst>
                  <a:ext uri="{FF2B5EF4-FFF2-40B4-BE49-F238E27FC236}">
                    <a16:creationId xmlns:a16="http://schemas.microsoft.com/office/drawing/2014/main" id="{E6B9B747-C912-558F-17A7-E28B7182B1D2}"/>
                  </a:ext>
                </a:extLst>
              </p:cNvPr>
              <p:cNvSpPr/>
              <p:nvPr/>
            </p:nvSpPr>
            <p:spPr>
              <a:xfrm>
                <a:off x="8892540" y="4800600"/>
                <a:ext cx="2514600" cy="579120"/>
              </a:xfrm>
              <a:custGeom>
                <a:avLst/>
                <a:gdLst>
                  <a:gd name="connsiteX0" fmla="*/ 0 w 2316480"/>
                  <a:gd name="connsiteY0" fmla="*/ 381000 h 579120"/>
                  <a:gd name="connsiteX1" fmla="*/ 0 w 2316480"/>
                  <a:gd name="connsiteY1" fmla="*/ 381000 h 579120"/>
                  <a:gd name="connsiteX2" fmla="*/ 320040 w 2316480"/>
                  <a:gd name="connsiteY2" fmla="*/ 297180 h 579120"/>
                  <a:gd name="connsiteX3" fmla="*/ 594360 w 2316480"/>
                  <a:gd name="connsiteY3" fmla="*/ 190500 h 579120"/>
                  <a:gd name="connsiteX4" fmla="*/ 807720 w 2316480"/>
                  <a:gd name="connsiteY4" fmla="*/ 60960 h 579120"/>
                  <a:gd name="connsiteX5" fmla="*/ 1059180 w 2316480"/>
                  <a:gd name="connsiteY5" fmla="*/ 0 h 579120"/>
                  <a:gd name="connsiteX6" fmla="*/ 1219200 w 2316480"/>
                  <a:gd name="connsiteY6" fmla="*/ 22860 h 579120"/>
                  <a:gd name="connsiteX7" fmla="*/ 1516380 w 2316480"/>
                  <a:gd name="connsiteY7" fmla="*/ 83820 h 579120"/>
                  <a:gd name="connsiteX8" fmla="*/ 1706880 w 2316480"/>
                  <a:gd name="connsiteY8" fmla="*/ 137160 h 579120"/>
                  <a:gd name="connsiteX9" fmla="*/ 2026920 w 2316480"/>
                  <a:gd name="connsiteY9" fmla="*/ 243840 h 579120"/>
                  <a:gd name="connsiteX10" fmla="*/ 2316480 w 2316480"/>
                  <a:gd name="connsiteY10" fmla="*/ 320040 h 579120"/>
                  <a:gd name="connsiteX11" fmla="*/ 2316480 w 2316480"/>
                  <a:gd name="connsiteY11" fmla="*/ 320040 h 579120"/>
                  <a:gd name="connsiteX12" fmla="*/ 1569720 w 2316480"/>
                  <a:gd name="connsiteY12" fmla="*/ 434340 h 579120"/>
                  <a:gd name="connsiteX13" fmla="*/ 952500 w 2316480"/>
                  <a:gd name="connsiteY13" fmla="*/ 579120 h 579120"/>
                  <a:gd name="connsiteX14" fmla="*/ 160020 w 2316480"/>
                  <a:gd name="connsiteY14" fmla="*/ 434340 h 579120"/>
                  <a:gd name="connsiteX15" fmla="*/ 0 w 2316480"/>
                  <a:gd name="connsiteY15" fmla="*/ 381000 h 579120"/>
                  <a:gd name="connsiteX0" fmla="*/ 0 w 2514600"/>
                  <a:gd name="connsiteY0" fmla="*/ 381000 h 579120"/>
                  <a:gd name="connsiteX1" fmla="*/ 0 w 2514600"/>
                  <a:gd name="connsiteY1" fmla="*/ 381000 h 579120"/>
                  <a:gd name="connsiteX2" fmla="*/ 320040 w 2514600"/>
                  <a:gd name="connsiteY2" fmla="*/ 297180 h 579120"/>
                  <a:gd name="connsiteX3" fmla="*/ 594360 w 2514600"/>
                  <a:gd name="connsiteY3" fmla="*/ 190500 h 579120"/>
                  <a:gd name="connsiteX4" fmla="*/ 807720 w 2514600"/>
                  <a:gd name="connsiteY4" fmla="*/ 60960 h 579120"/>
                  <a:gd name="connsiteX5" fmla="*/ 1059180 w 2514600"/>
                  <a:gd name="connsiteY5" fmla="*/ 0 h 579120"/>
                  <a:gd name="connsiteX6" fmla="*/ 1219200 w 2514600"/>
                  <a:gd name="connsiteY6" fmla="*/ 22860 h 579120"/>
                  <a:gd name="connsiteX7" fmla="*/ 1516380 w 2514600"/>
                  <a:gd name="connsiteY7" fmla="*/ 83820 h 579120"/>
                  <a:gd name="connsiteX8" fmla="*/ 1706880 w 2514600"/>
                  <a:gd name="connsiteY8" fmla="*/ 137160 h 579120"/>
                  <a:gd name="connsiteX9" fmla="*/ 2026920 w 2514600"/>
                  <a:gd name="connsiteY9" fmla="*/ 243840 h 579120"/>
                  <a:gd name="connsiteX10" fmla="*/ 2316480 w 2514600"/>
                  <a:gd name="connsiteY10" fmla="*/ 320040 h 579120"/>
                  <a:gd name="connsiteX11" fmla="*/ 2514600 w 2514600"/>
                  <a:gd name="connsiteY11" fmla="*/ 320040 h 579120"/>
                  <a:gd name="connsiteX12" fmla="*/ 1569720 w 2514600"/>
                  <a:gd name="connsiteY12" fmla="*/ 434340 h 579120"/>
                  <a:gd name="connsiteX13" fmla="*/ 952500 w 2514600"/>
                  <a:gd name="connsiteY13" fmla="*/ 579120 h 579120"/>
                  <a:gd name="connsiteX14" fmla="*/ 160020 w 2514600"/>
                  <a:gd name="connsiteY14" fmla="*/ 434340 h 579120"/>
                  <a:gd name="connsiteX15" fmla="*/ 0 w 2514600"/>
                  <a:gd name="connsiteY15" fmla="*/ 381000 h 57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14600" h="579120">
                    <a:moveTo>
                      <a:pt x="0" y="381000"/>
                    </a:moveTo>
                    <a:lnTo>
                      <a:pt x="0" y="381000"/>
                    </a:lnTo>
                    <a:lnTo>
                      <a:pt x="320040" y="297180"/>
                    </a:lnTo>
                    <a:lnTo>
                      <a:pt x="594360" y="190500"/>
                    </a:lnTo>
                    <a:lnTo>
                      <a:pt x="807720" y="60960"/>
                    </a:lnTo>
                    <a:lnTo>
                      <a:pt x="1059180" y="0"/>
                    </a:lnTo>
                    <a:lnTo>
                      <a:pt x="1219200" y="22860"/>
                    </a:lnTo>
                    <a:lnTo>
                      <a:pt x="1516380" y="83820"/>
                    </a:lnTo>
                    <a:lnTo>
                      <a:pt x="1706880" y="137160"/>
                    </a:lnTo>
                    <a:lnTo>
                      <a:pt x="2026920" y="243840"/>
                    </a:lnTo>
                    <a:lnTo>
                      <a:pt x="2316480" y="320040"/>
                    </a:lnTo>
                    <a:lnTo>
                      <a:pt x="2514600" y="320040"/>
                    </a:lnTo>
                    <a:lnTo>
                      <a:pt x="1569720" y="434340"/>
                    </a:lnTo>
                    <a:lnTo>
                      <a:pt x="952500" y="579120"/>
                    </a:lnTo>
                    <a:lnTo>
                      <a:pt x="160020" y="434340"/>
                    </a:lnTo>
                    <a:lnTo>
                      <a:pt x="0" y="381000"/>
                    </a:ln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sp>
        <p:nvSpPr>
          <p:cNvPr id="153" name="TextBox 152">
            <a:extLst>
              <a:ext uri="{FF2B5EF4-FFF2-40B4-BE49-F238E27FC236}">
                <a16:creationId xmlns:a16="http://schemas.microsoft.com/office/drawing/2014/main" id="{040C97B4-0858-7262-DCD5-FAC73DF79832}"/>
              </a:ext>
            </a:extLst>
          </p:cNvPr>
          <p:cNvSpPr txBox="1"/>
          <p:nvPr/>
        </p:nvSpPr>
        <p:spPr>
          <a:xfrm>
            <a:off x="508702" y="929771"/>
            <a:ext cx="5342172" cy="1292662"/>
          </a:xfrm>
          <a:prstGeom prst="rect">
            <a:avLst/>
          </a:prstGeom>
          <a:noFill/>
        </p:spPr>
        <p:txBody>
          <a:bodyPr wrap="square" rIns="0">
            <a:spAutoFit/>
          </a:bodyPr>
          <a:lstStyle/>
          <a:p>
            <a:pPr>
              <a:spcAft>
                <a:spcPts val="600"/>
              </a:spcAft>
            </a:pPr>
            <a:r>
              <a:rPr lang="pt-BR" sz="2200" b="1" dirty="0"/>
              <a:t>K(1a5): Mediadas por 15 pontos piloto cada, </a:t>
            </a:r>
            <a:r>
              <a:rPr lang="pt-BR" sz="2200" dirty="0"/>
              <a:t>e coeficientes de anisotropia (Hani – Vani).</a:t>
            </a:r>
          </a:p>
          <a:p>
            <a:pPr>
              <a:spcAft>
                <a:spcPts val="600"/>
              </a:spcAft>
            </a:pPr>
            <a:endParaRPr lang="pt-BR" sz="200" dirty="0"/>
          </a:p>
          <a:p>
            <a:pPr>
              <a:spcAft>
                <a:spcPts val="600"/>
              </a:spcAft>
            </a:pPr>
            <a:r>
              <a:rPr lang="pt-BR" sz="2200" b="1" dirty="0"/>
              <a:t>A calibração interpola estes parâmetros.</a:t>
            </a:r>
          </a:p>
        </p:txBody>
      </p:sp>
      <p:sp>
        <p:nvSpPr>
          <p:cNvPr id="154" name="TextBox 153">
            <a:extLst>
              <a:ext uri="{FF2B5EF4-FFF2-40B4-BE49-F238E27FC236}">
                <a16:creationId xmlns:a16="http://schemas.microsoft.com/office/drawing/2014/main" id="{8D631B0C-065E-F86E-9CA8-BE2FA5ADE740}"/>
              </a:ext>
            </a:extLst>
          </p:cNvPr>
          <p:cNvSpPr txBox="1"/>
          <p:nvPr/>
        </p:nvSpPr>
        <p:spPr>
          <a:xfrm>
            <a:off x="3435520" y="451890"/>
            <a:ext cx="2506255" cy="443184"/>
          </a:xfrm>
          <a:prstGeom prst="rect">
            <a:avLst/>
          </a:prstGeom>
          <a:noFill/>
        </p:spPr>
        <p:txBody>
          <a:bodyPr wrap="none" rIns="0">
            <a:noAutofit/>
          </a:bodyPr>
          <a:lstStyle/>
          <a:p>
            <a:pPr algn="r"/>
            <a:r>
              <a:rPr lang="pt-BR" sz="2200" b="1" dirty="0">
                <a:solidFill>
                  <a:srgbClr val="FF0000"/>
                </a:solidFill>
              </a:rPr>
              <a:t>Parâmetros</a:t>
            </a:r>
          </a:p>
        </p:txBody>
      </p:sp>
      <p:grpSp>
        <p:nvGrpSpPr>
          <p:cNvPr id="155" name="Group 154">
            <a:extLst>
              <a:ext uri="{FF2B5EF4-FFF2-40B4-BE49-F238E27FC236}">
                <a16:creationId xmlns:a16="http://schemas.microsoft.com/office/drawing/2014/main" id="{0A8573C0-AFE3-D82F-D7F4-50A31F23BF54}"/>
              </a:ext>
            </a:extLst>
          </p:cNvPr>
          <p:cNvGrpSpPr>
            <a:grpSpLocks noChangeAspect="1"/>
          </p:cNvGrpSpPr>
          <p:nvPr/>
        </p:nvGrpSpPr>
        <p:grpSpPr>
          <a:xfrm>
            <a:off x="9501877" y="731282"/>
            <a:ext cx="2553923" cy="3438972"/>
            <a:chOff x="419453" y="3539571"/>
            <a:chExt cx="2204492" cy="2508691"/>
          </a:xfrm>
        </p:grpSpPr>
        <p:graphicFrame>
          <p:nvGraphicFramePr>
            <p:cNvPr id="156" name="Gráfico 12">
              <a:extLst>
                <a:ext uri="{FF2B5EF4-FFF2-40B4-BE49-F238E27FC236}">
                  <a16:creationId xmlns:a16="http://schemas.microsoft.com/office/drawing/2014/main" id="{0C1B2F8F-F6F9-0A5E-8D46-50D627DF0BCC}"/>
                </a:ext>
              </a:extLst>
            </p:cNvPr>
            <p:cNvGraphicFramePr>
              <a:graphicFrameLocks/>
            </p:cNvGraphicFramePr>
            <p:nvPr>
              <p:extLst>
                <p:ext uri="{D42A27DB-BD31-4B8C-83A1-F6EECF244321}">
                  <p14:modId xmlns:p14="http://schemas.microsoft.com/office/powerpoint/2010/main" val="391148508"/>
                </p:ext>
              </p:extLst>
            </p:nvPr>
          </p:nvGraphicFramePr>
          <p:xfrm>
            <a:off x="419453" y="4379621"/>
            <a:ext cx="2204492" cy="1668641"/>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157" name="Gráfico 12">
              <a:extLst>
                <a:ext uri="{FF2B5EF4-FFF2-40B4-BE49-F238E27FC236}">
                  <a16:creationId xmlns:a16="http://schemas.microsoft.com/office/drawing/2014/main" id="{5049FD8F-B23D-F94C-B6C7-8DAE3BDE049A}"/>
                </a:ext>
              </a:extLst>
            </p:cNvPr>
            <p:cNvGraphicFramePr>
              <a:graphicFrameLocks/>
            </p:cNvGraphicFramePr>
            <p:nvPr>
              <p:extLst>
                <p:ext uri="{D42A27DB-BD31-4B8C-83A1-F6EECF244321}">
                  <p14:modId xmlns:p14="http://schemas.microsoft.com/office/powerpoint/2010/main" val="709398644"/>
                </p:ext>
              </p:extLst>
            </p:nvPr>
          </p:nvGraphicFramePr>
          <p:xfrm>
            <a:off x="583451" y="3539571"/>
            <a:ext cx="1694762" cy="785505"/>
          </p:xfrm>
          <a:graphic>
            <a:graphicData uri="http://schemas.openxmlformats.org/drawingml/2006/chart">
              <c:chart xmlns:c="http://schemas.openxmlformats.org/drawingml/2006/chart" xmlns:r="http://schemas.openxmlformats.org/officeDocument/2006/relationships" r:id="rId20"/>
            </a:graphicData>
          </a:graphic>
        </p:graphicFrame>
      </p:grpSp>
      <p:sp>
        <p:nvSpPr>
          <p:cNvPr id="159" name="TextBox 158">
            <a:extLst>
              <a:ext uri="{FF2B5EF4-FFF2-40B4-BE49-F238E27FC236}">
                <a16:creationId xmlns:a16="http://schemas.microsoft.com/office/drawing/2014/main" id="{153AB82E-2494-76F6-8736-0A448F223EC4}"/>
              </a:ext>
            </a:extLst>
          </p:cNvPr>
          <p:cNvSpPr txBox="1"/>
          <p:nvPr/>
        </p:nvSpPr>
        <p:spPr>
          <a:xfrm>
            <a:off x="9748344" y="5605868"/>
            <a:ext cx="1850447" cy="523220"/>
          </a:xfrm>
          <a:prstGeom prst="rect">
            <a:avLst/>
          </a:prstGeom>
          <a:noFill/>
        </p:spPr>
        <p:txBody>
          <a:bodyPr wrap="square">
            <a:spAutoFit/>
          </a:bodyPr>
          <a:lstStyle>
            <a:defPPr>
              <a:defRPr lang="LID4096"/>
            </a:defPPr>
            <a:lvl1pPr>
              <a:lnSpc>
                <a:spcPts val="1600"/>
              </a:lnSpc>
              <a:defRPr b="1">
                <a:latin typeface="Segoe UI "/>
                <a:cs typeface="Segoe UI Semibold" panose="020B0702040204020203" pitchFamily="34" charset="0"/>
              </a:defRPr>
            </a:lvl1pPr>
          </a:lstStyle>
          <a:p>
            <a:pPr algn="ctr">
              <a:lnSpc>
                <a:spcPct val="100000"/>
              </a:lnSpc>
            </a:pPr>
            <a:endParaRPr lang="pt-BR" sz="1000" dirty="0"/>
          </a:p>
          <a:p>
            <a:pPr algn="ctr">
              <a:lnSpc>
                <a:spcPct val="100000"/>
              </a:lnSpc>
            </a:pPr>
            <a:r>
              <a:rPr lang="pt-BR" dirty="0"/>
              <a:t>P</a:t>
            </a:r>
            <a:r>
              <a:rPr lang="pt-BR" baseline="-25000" dirty="0"/>
              <a:t>j</a:t>
            </a:r>
            <a:r>
              <a:rPr lang="pt-BR" dirty="0"/>
              <a:t>(%);  L</a:t>
            </a:r>
            <a:r>
              <a:rPr lang="pt-BR" baseline="-25000" dirty="0"/>
              <a:t>k</a:t>
            </a:r>
            <a:r>
              <a:rPr lang="pt-BR" dirty="0"/>
              <a:t> (m)</a:t>
            </a:r>
          </a:p>
        </p:txBody>
      </p:sp>
      <p:graphicFrame>
        <p:nvGraphicFramePr>
          <p:cNvPr id="160" name="Gráfico 12">
            <a:extLst>
              <a:ext uri="{FF2B5EF4-FFF2-40B4-BE49-F238E27FC236}">
                <a16:creationId xmlns:a16="http://schemas.microsoft.com/office/drawing/2014/main" id="{1692288A-453A-F998-9907-D376D12B5C09}"/>
              </a:ext>
            </a:extLst>
          </p:cNvPr>
          <p:cNvGraphicFramePr>
            <a:graphicFrameLocks/>
          </p:cNvGraphicFramePr>
          <p:nvPr>
            <p:extLst>
              <p:ext uri="{D42A27DB-BD31-4B8C-83A1-F6EECF244321}">
                <p14:modId xmlns:p14="http://schemas.microsoft.com/office/powerpoint/2010/main" val="468821755"/>
              </p:ext>
            </p:extLst>
          </p:nvPr>
        </p:nvGraphicFramePr>
        <p:xfrm>
          <a:off x="10239271" y="4402400"/>
          <a:ext cx="1356593" cy="1351761"/>
        </p:xfrm>
        <a:graphic>
          <a:graphicData uri="http://schemas.openxmlformats.org/drawingml/2006/chart">
            <c:chart xmlns:c="http://schemas.openxmlformats.org/drawingml/2006/chart" xmlns:r="http://schemas.openxmlformats.org/officeDocument/2006/relationships" r:id="rId21"/>
          </a:graphicData>
        </a:graphic>
      </p:graphicFrame>
      <p:sp>
        <p:nvSpPr>
          <p:cNvPr id="161" name="Rectangle 160">
            <a:extLst>
              <a:ext uri="{FF2B5EF4-FFF2-40B4-BE49-F238E27FC236}">
                <a16:creationId xmlns:a16="http://schemas.microsoft.com/office/drawing/2014/main" id="{811BB427-6ED5-2446-39D6-2F0DC749B9FE}"/>
              </a:ext>
            </a:extLst>
          </p:cNvPr>
          <p:cNvSpPr/>
          <p:nvPr/>
        </p:nvSpPr>
        <p:spPr>
          <a:xfrm>
            <a:off x="9533408" y="541257"/>
            <a:ext cx="2217175" cy="571017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2" name="TextBox 161">
            <a:extLst>
              <a:ext uri="{FF2B5EF4-FFF2-40B4-BE49-F238E27FC236}">
                <a16:creationId xmlns:a16="http://schemas.microsoft.com/office/drawing/2014/main" id="{B2E27C93-99FA-56DF-92A1-6A86BCAE944F}"/>
              </a:ext>
            </a:extLst>
          </p:cNvPr>
          <p:cNvSpPr txBox="1"/>
          <p:nvPr/>
        </p:nvSpPr>
        <p:spPr>
          <a:xfrm rot="16200000">
            <a:off x="9024285" y="4714686"/>
            <a:ext cx="1850447" cy="584775"/>
          </a:xfrm>
          <a:prstGeom prst="rect">
            <a:avLst/>
          </a:prstGeom>
          <a:noFill/>
        </p:spPr>
        <p:txBody>
          <a:bodyPr wrap="square">
            <a:spAutoFit/>
          </a:bodyPr>
          <a:lstStyle>
            <a:defPPr>
              <a:defRPr lang="LID4096"/>
            </a:defPPr>
            <a:lvl1pPr>
              <a:lnSpc>
                <a:spcPts val="1600"/>
              </a:lnSpc>
              <a:defRPr b="1">
                <a:latin typeface="Segoe UI "/>
                <a:cs typeface="Segoe UI Semibold" panose="020B0702040204020203" pitchFamily="34" charset="0"/>
              </a:defRPr>
            </a:lvl1pPr>
          </a:lstStyle>
          <a:p>
            <a:pPr algn="ctr">
              <a:lnSpc>
                <a:spcPct val="100000"/>
              </a:lnSpc>
            </a:pPr>
            <a:r>
              <a:rPr lang="pt-BR" sz="1600" dirty="0"/>
              <a:t>Frequências</a:t>
            </a:r>
          </a:p>
          <a:p>
            <a:pPr algn="ctr">
              <a:lnSpc>
                <a:spcPct val="100000"/>
              </a:lnSpc>
            </a:pPr>
            <a:r>
              <a:rPr lang="pt-BR" sz="1600" dirty="0"/>
              <a:t>Comprimentos</a:t>
            </a:r>
          </a:p>
        </p:txBody>
      </p:sp>
      <p:sp>
        <p:nvSpPr>
          <p:cNvPr id="164" name="TextBox 163">
            <a:extLst>
              <a:ext uri="{FF2B5EF4-FFF2-40B4-BE49-F238E27FC236}">
                <a16:creationId xmlns:a16="http://schemas.microsoft.com/office/drawing/2014/main" id="{A8F6F910-9BB9-0F8D-D4B7-2417FA3FF6E1}"/>
              </a:ext>
            </a:extLst>
          </p:cNvPr>
          <p:cNvSpPr txBox="1"/>
          <p:nvPr/>
        </p:nvSpPr>
        <p:spPr>
          <a:xfrm>
            <a:off x="10560380" y="2473774"/>
            <a:ext cx="1119425" cy="584775"/>
          </a:xfrm>
          <a:prstGeom prst="rect">
            <a:avLst/>
          </a:prstGeom>
          <a:noFill/>
        </p:spPr>
        <p:txBody>
          <a:bodyPr wrap="square">
            <a:spAutoFit/>
          </a:bodyPr>
          <a:lstStyle>
            <a:defPPr>
              <a:defRPr lang="LID4096"/>
            </a:defPPr>
            <a:lvl1pPr>
              <a:lnSpc>
                <a:spcPts val="1600"/>
              </a:lnSpc>
              <a:defRPr b="1">
                <a:latin typeface="Segoe UI "/>
                <a:cs typeface="Segoe UI Semibold" panose="020B0702040204020203" pitchFamily="34" charset="0"/>
              </a:defRPr>
            </a:lvl1pPr>
          </a:lstStyle>
          <a:p>
            <a:pPr algn="r">
              <a:lnSpc>
                <a:spcPct val="100000"/>
              </a:lnSpc>
            </a:pPr>
            <a:r>
              <a:rPr lang="pt-BR" sz="1600" dirty="0"/>
              <a:t>direções</a:t>
            </a:r>
          </a:p>
          <a:p>
            <a:pPr algn="r">
              <a:lnSpc>
                <a:spcPct val="100000"/>
              </a:lnSpc>
            </a:pPr>
            <a:r>
              <a:rPr lang="pt-BR" sz="1600" dirty="0"/>
              <a:t>Z, xy</a:t>
            </a:r>
          </a:p>
        </p:txBody>
      </p:sp>
      <p:sp>
        <p:nvSpPr>
          <p:cNvPr id="168" name="TextBox 167">
            <a:extLst>
              <a:ext uri="{FF2B5EF4-FFF2-40B4-BE49-F238E27FC236}">
                <a16:creationId xmlns:a16="http://schemas.microsoft.com/office/drawing/2014/main" id="{F1DF140C-B4A8-E376-40F7-5CBB72BA26E8}"/>
              </a:ext>
            </a:extLst>
          </p:cNvPr>
          <p:cNvSpPr txBox="1"/>
          <p:nvPr/>
        </p:nvSpPr>
        <p:spPr>
          <a:xfrm>
            <a:off x="6548439" y="4972051"/>
            <a:ext cx="2827024" cy="234827"/>
          </a:xfrm>
          <a:prstGeom prst="rect">
            <a:avLst/>
          </a:prstGeom>
          <a:solidFill>
            <a:schemeClr val="bg1"/>
          </a:solidFill>
          <a:effectLst>
            <a:outerShdw blurRad="50800" dist="38100" dir="8100000" algn="tr" rotWithShape="0">
              <a:prstClr val="black">
                <a:alpha val="40000"/>
              </a:prstClr>
            </a:outerShdw>
          </a:effectLst>
        </p:spPr>
        <p:txBody>
          <a:bodyPr wrap="none" lIns="0" tIns="0" rIns="0" bIns="0" anchor="ctr" anchorCtr="0">
            <a:noAutofit/>
          </a:bodyPr>
          <a:lstStyle>
            <a:defPPr>
              <a:defRPr lang="LID4096"/>
            </a:defPPr>
            <a:lvl1pPr algn="r">
              <a:lnSpc>
                <a:spcPts val="1400"/>
              </a:lnSpc>
              <a:defRPr sz="1400" b="1"/>
            </a:lvl1pPr>
          </a:lstStyle>
          <a:p>
            <a:pPr algn="ctr"/>
            <a:r>
              <a:rPr lang="en-US" sz="1000" dirty="0"/>
              <a:t>← </a:t>
            </a:r>
            <a:r>
              <a:rPr lang="en-US" dirty="0"/>
              <a:t>clayish hidrofacies, low K,  kV &gt;&gt; kH</a:t>
            </a:r>
            <a:endParaRPr lang="pt-BR" dirty="0"/>
          </a:p>
        </p:txBody>
      </p:sp>
    </p:spTree>
    <p:extLst>
      <p:ext uri="{BB962C8B-B14F-4D97-AF65-F5344CB8AC3E}">
        <p14:creationId xmlns:p14="http://schemas.microsoft.com/office/powerpoint/2010/main" val="2873417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8C3F2F34-DC28-CDD5-9586-01CDD59866E5}"/>
              </a:ext>
            </a:extLst>
          </p:cNvPr>
          <p:cNvSpPr/>
          <p:nvPr/>
        </p:nvSpPr>
        <p:spPr>
          <a:xfrm>
            <a:off x="196290" y="135893"/>
            <a:ext cx="11799419" cy="65509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93" name="Group 192">
            <a:extLst>
              <a:ext uri="{FF2B5EF4-FFF2-40B4-BE49-F238E27FC236}">
                <a16:creationId xmlns:a16="http://schemas.microsoft.com/office/drawing/2014/main" id="{64C24B92-00AF-7E00-8859-33CB325AC4D4}"/>
              </a:ext>
            </a:extLst>
          </p:cNvPr>
          <p:cNvGrpSpPr/>
          <p:nvPr/>
        </p:nvGrpSpPr>
        <p:grpSpPr>
          <a:xfrm>
            <a:off x="9557252" y="6466239"/>
            <a:ext cx="2122553" cy="249684"/>
            <a:chOff x="9326498" y="6229759"/>
            <a:chExt cx="2122553" cy="249684"/>
          </a:xfrm>
        </p:grpSpPr>
        <p:sp>
          <p:nvSpPr>
            <p:cNvPr id="194" name="Rectangle 193">
              <a:extLst>
                <a:ext uri="{FF2B5EF4-FFF2-40B4-BE49-F238E27FC236}">
                  <a16:creationId xmlns:a16="http://schemas.microsoft.com/office/drawing/2014/main" id="{337C63EA-F0CA-5013-E755-4D5D3FF02E6D}"/>
                </a:ext>
              </a:extLst>
            </p:cNvPr>
            <p:cNvSpPr/>
            <p:nvPr/>
          </p:nvSpPr>
          <p:spPr>
            <a:xfrm>
              <a:off x="10934701" y="6260306"/>
              <a:ext cx="514350" cy="1541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100" dirty="0"/>
            </a:p>
          </p:txBody>
        </p:sp>
        <p:sp>
          <p:nvSpPr>
            <p:cNvPr id="195" name="TextBox 194">
              <a:extLst>
                <a:ext uri="{FF2B5EF4-FFF2-40B4-BE49-F238E27FC236}">
                  <a16:creationId xmlns:a16="http://schemas.microsoft.com/office/drawing/2014/main" id="{0626D476-DAAA-16DD-B7B3-30016CB60E90}"/>
                </a:ext>
              </a:extLst>
            </p:cNvPr>
            <p:cNvSpPr txBox="1"/>
            <p:nvPr/>
          </p:nvSpPr>
          <p:spPr>
            <a:xfrm>
              <a:off x="10965423" y="6260306"/>
              <a:ext cx="462196" cy="184666"/>
            </a:xfrm>
            <a:prstGeom prst="rect">
              <a:avLst/>
            </a:prstGeom>
            <a:noFill/>
          </p:spPr>
          <p:txBody>
            <a:bodyPr wrap="square" lIns="0" tIns="0" rIns="0" bIns="0" anchor="ctr" anchorCtr="0">
              <a:spAutoFit/>
            </a:bodyPr>
            <a:lstStyle/>
            <a:p>
              <a:pPr algn="ctr"/>
              <a:r>
                <a:rPr lang="pt-BR" sz="1200" b="1" dirty="0">
                  <a:solidFill>
                    <a:srgbClr val="0000FF"/>
                  </a:solidFill>
                  <a:effectLst/>
                  <a:latin typeface="Times New Roman" panose="02020603050405020304" pitchFamily="18" charset="0"/>
                  <a:ea typeface="Times New Roman" panose="02020603050405020304" pitchFamily="18" charset="0"/>
                </a:rPr>
                <a:t>Beta </a:t>
              </a:r>
              <a:r>
                <a:rPr lang="pt-BR" sz="1200" b="1"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endParaRPr lang="LID4096" sz="1200" dirty="0">
                <a:solidFill>
                  <a:srgbClr val="0000FF"/>
                </a:solidFill>
              </a:endParaRPr>
            </a:p>
          </p:txBody>
        </p:sp>
        <p:sp>
          <p:nvSpPr>
            <p:cNvPr id="196" name="TextBox 195">
              <a:extLst>
                <a:ext uri="{FF2B5EF4-FFF2-40B4-BE49-F238E27FC236}">
                  <a16:creationId xmlns:a16="http://schemas.microsoft.com/office/drawing/2014/main" id="{E606E2CC-E0C6-D4CB-27C2-0849D135A9E0}"/>
                </a:ext>
              </a:extLst>
            </p:cNvPr>
            <p:cNvSpPr txBox="1"/>
            <p:nvPr/>
          </p:nvSpPr>
          <p:spPr>
            <a:xfrm>
              <a:off x="9326498" y="6229759"/>
              <a:ext cx="1601882" cy="249684"/>
            </a:xfrm>
            <a:prstGeom prst="rect">
              <a:avLst/>
            </a:prstGeom>
            <a:noFill/>
          </p:spPr>
          <p:txBody>
            <a:bodyPr wrap="square">
              <a:spAutoFit/>
            </a:bodyPr>
            <a:lstStyle/>
            <a:p>
              <a:pPr marL="0" marR="0" algn="ctr">
                <a:lnSpc>
                  <a:spcPct val="107000"/>
                </a:lnSpc>
                <a:spcBef>
                  <a:spcPts val="0"/>
                </a:spcBef>
                <a:spcAft>
                  <a:spcPts val="800"/>
                </a:spcAft>
              </a:pPr>
              <a:r>
                <a:rPr lang="pt-BR" sz="1000" u="sng" kern="100" dirty="0">
                  <a:solidFill>
                    <a:srgbClr val="0000FF"/>
                  </a:solidFill>
                  <a:effectLst/>
                  <a:latin typeface="Lucida Casual"/>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2024 - www.betami.com.br</a:t>
              </a:r>
              <a:endParaRPr lang="pt-BR" sz="1000" kern="100" dirty="0">
                <a:solidFill>
                  <a:srgbClr val="0000FF"/>
                </a:solidFill>
                <a:effectLst/>
                <a:latin typeface="Lucida Casual"/>
                <a:ea typeface="Calibri" panose="020F0502020204030204" pitchFamily="34" charset="0"/>
                <a:cs typeface="Arial" panose="020B0604020202020204" pitchFamily="34" charset="0"/>
              </a:endParaRPr>
            </a:p>
          </p:txBody>
        </p:sp>
      </p:grpSp>
      <p:pic>
        <p:nvPicPr>
          <p:cNvPr id="94" name="Picture 93">
            <a:extLst>
              <a:ext uri="{FF2B5EF4-FFF2-40B4-BE49-F238E27FC236}">
                <a16:creationId xmlns:a16="http://schemas.microsoft.com/office/drawing/2014/main" id="{84C355AA-C3A2-5F7A-C8B8-97A23882221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76469" y="2857799"/>
            <a:ext cx="2794182" cy="3474257"/>
          </a:xfrm>
          <a:prstGeom prst="rect">
            <a:avLst/>
          </a:prstGeom>
        </p:spPr>
      </p:pic>
      <p:sp>
        <p:nvSpPr>
          <p:cNvPr id="14" name="TextBox 13">
            <a:extLst>
              <a:ext uri="{FF2B5EF4-FFF2-40B4-BE49-F238E27FC236}">
                <a16:creationId xmlns:a16="http://schemas.microsoft.com/office/drawing/2014/main" id="{11523306-C0AF-9E18-76CC-10BA97A09B1D}"/>
              </a:ext>
            </a:extLst>
          </p:cNvPr>
          <p:cNvSpPr txBox="1"/>
          <p:nvPr/>
        </p:nvSpPr>
        <p:spPr>
          <a:xfrm>
            <a:off x="11220921" y="718638"/>
            <a:ext cx="500944" cy="297517"/>
          </a:xfrm>
          <a:prstGeom prst="rect">
            <a:avLst/>
          </a:prstGeom>
          <a:noFill/>
        </p:spPr>
        <p:txBody>
          <a:bodyPr wrap="square">
            <a:spAutoFit/>
          </a:bodyPr>
          <a:lstStyle>
            <a:defPPr>
              <a:defRPr lang="LID4096"/>
            </a:defPPr>
            <a:lvl1pPr>
              <a:lnSpc>
                <a:spcPts val="1600"/>
              </a:lnSpc>
              <a:defRPr sz="1700" b="1">
                <a:latin typeface="Segoe UI "/>
                <a:cs typeface="Segoe UI Semibold" panose="020B0702040204020203" pitchFamily="34" charset="0"/>
              </a:defRPr>
            </a:lvl1pPr>
          </a:lstStyle>
          <a:p>
            <a:pPr algn="ctr"/>
            <a:r>
              <a:rPr lang="pt-BR" sz="1400" dirty="0"/>
              <a:t>L/h</a:t>
            </a:r>
            <a:endParaRPr lang="LID4096" sz="1400" dirty="0"/>
          </a:p>
        </p:txBody>
      </p:sp>
      <p:sp>
        <p:nvSpPr>
          <p:cNvPr id="15" name="TextBox 14">
            <a:extLst>
              <a:ext uri="{FF2B5EF4-FFF2-40B4-BE49-F238E27FC236}">
                <a16:creationId xmlns:a16="http://schemas.microsoft.com/office/drawing/2014/main" id="{2671D05C-67E5-16A9-C4B0-990F2EE03767}"/>
              </a:ext>
            </a:extLst>
          </p:cNvPr>
          <p:cNvSpPr txBox="1"/>
          <p:nvPr/>
        </p:nvSpPr>
        <p:spPr>
          <a:xfrm>
            <a:off x="10451542" y="706658"/>
            <a:ext cx="500944" cy="297517"/>
          </a:xfrm>
          <a:prstGeom prst="rect">
            <a:avLst/>
          </a:prstGeom>
          <a:noFill/>
        </p:spPr>
        <p:txBody>
          <a:bodyPr wrap="square">
            <a:spAutoFit/>
          </a:bodyPr>
          <a:lstStyle>
            <a:defPPr>
              <a:defRPr lang="LID4096"/>
            </a:defPPr>
            <a:lvl1pPr>
              <a:lnSpc>
                <a:spcPts val="1600"/>
              </a:lnSpc>
              <a:defRPr sz="1700" b="1">
                <a:latin typeface="Segoe UI "/>
                <a:cs typeface="Segoe UI Semibold" panose="020B0702040204020203" pitchFamily="34" charset="0"/>
              </a:defRPr>
            </a:lvl1pPr>
          </a:lstStyle>
          <a:p>
            <a:pPr algn="ctr"/>
            <a:r>
              <a:rPr lang="pt-BR" sz="1400" dirty="0"/>
              <a:t>(m)</a:t>
            </a:r>
            <a:endParaRPr lang="LID4096" sz="1400" dirty="0"/>
          </a:p>
        </p:txBody>
      </p:sp>
      <p:graphicFrame>
        <p:nvGraphicFramePr>
          <p:cNvPr id="42" name="Table 41">
            <a:extLst>
              <a:ext uri="{FF2B5EF4-FFF2-40B4-BE49-F238E27FC236}">
                <a16:creationId xmlns:a16="http://schemas.microsoft.com/office/drawing/2014/main" id="{75100C73-D712-17B8-EEBC-95FB9C8DD3D4}"/>
              </a:ext>
            </a:extLst>
          </p:cNvPr>
          <p:cNvGraphicFramePr>
            <a:graphicFrameLocks noGrp="1"/>
          </p:cNvGraphicFramePr>
          <p:nvPr>
            <p:extLst>
              <p:ext uri="{D42A27DB-BD31-4B8C-83A1-F6EECF244321}">
                <p14:modId xmlns:p14="http://schemas.microsoft.com/office/powerpoint/2010/main" val="2155515917"/>
              </p:ext>
            </p:extLst>
          </p:nvPr>
        </p:nvGraphicFramePr>
        <p:xfrm>
          <a:off x="8540621" y="1057614"/>
          <a:ext cx="3209963" cy="5248955"/>
        </p:xfrm>
        <a:graphic>
          <a:graphicData uri="http://schemas.openxmlformats.org/drawingml/2006/table">
            <a:tbl>
              <a:tblPr/>
              <a:tblGrid>
                <a:gridCol w="598475">
                  <a:extLst>
                    <a:ext uri="{9D8B030D-6E8A-4147-A177-3AD203B41FA5}">
                      <a16:colId xmlns:a16="http://schemas.microsoft.com/office/drawing/2014/main" val="73108511"/>
                    </a:ext>
                  </a:extLst>
                </a:gridCol>
                <a:gridCol w="325527">
                  <a:extLst>
                    <a:ext uri="{9D8B030D-6E8A-4147-A177-3AD203B41FA5}">
                      <a16:colId xmlns:a16="http://schemas.microsoft.com/office/drawing/2014/main" val="2322464497"/>
                    </a:ext>
                  </a:extLst>
                </a:gridCol>
                <a:gridCol w="492940">
                  <a:extLst>
                    <a:ext uri="{9D8B030D-6E8A-4147-A177-3AD203B41FA5}">
                      <a16:colId xmlns:a16="http://schemas.microsoft.com/office/drawing/2014/main" val="2719593786"/>
                    </a:ext>
                  </a:extLst>
                </a:gridCol>
                <a:gridCol w="511542">
                  <a:extLst>
                    <a:ext uri="{9D8B030D-6E8A-4147-A177-3AD203B41FA5}">
                      <a16:colId xmlns:a16="http://schemas.microsoft.com/office/drawing/2014/main" val="2159442987"/>
                    </a:ext>
                  </a:extLst>
                </a:gridCol>
                <a:gridCol w="455737">
                  <a:extLst>
                    <a:ext uri="{9D8B030D-6E8A-4147-A177-3AD203B41FA5}">
                      <a16:colId xmlns:a16="http://schemas.microsoft.com/office/drawing/2014/main" val="1494305887"/>
                    </a:ext>
                  </a:extLst>
                </a:gridCol>
                <a:gridCol w="300725">
                  <a:extLst>
                    <a:ext uri="{9D8B030D-6E8A-4147-A177-3AD203B41FA5}">
                      <a16:colId xmlns:a16="http://schemas.microsoft.com/office/drawing/2014/main" val="3137530162"/>
                    </a:ext>
                  </a:extLst>
                </a:gridCol>
                <a:gridCol w="525017">
                  <a:extLst>
                    <a:ext uri="{9D8B030D-6E8A-4147-A177-3AD203B41FA5}">
                      <a16:colId xmlns:a16="http://schemas.microsoft.com/office/drawing/2014/main" val="987530084"/>
                    </a:ext>
                  </a:extLst>
                </a:gridCol>
              </a:tblGrid>
              <a:tr h="230141">
                <a:tc>
                  <a:txBody>
                    <a:bodyPr/>
                    <a:lstStyle/>
                    <a:p>
                      <a:pPr algn="ctr" rtl="0" fontAlgn="ctr"/>
                      <a:r>
                        <a:rPr lang="en-US" sz="1050" b="1" i="0" u="none" strike="noStrike" dirty="0">
                          <a:solidFill>
                            <a:srgbClr val="000000"/>
                          </a:solidFill>
                          <a:effectLst/>
                          <a:highlight>
                            <a:srgbClr val="FFF2CC"/>
                          </a:highlight>
                          <a:latin typeface="Calibri" panose="020F0502020204030204" pitchFamily="34" charset="0"/>
                        </a:rPr>
                        <a:t>Type</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ctr"/>
                      <a:r>
                        <a:rPr lang="en-US" sz="1050" b="1" i="0" u="none" strike="noStrike" dirty="0">
                          <a:solidFill>
                            <a:srgbClr val="000000"/>
                          </a:solidFill>
                          <a:effectLst/>
                          <a:highlight>
                            <a:srgbClr val="FFF2CC"/>
                          </a:highlight>
                          <a:latin typeface="Calibri" panose="020F0502020204030204" pitchFamily="34" charset="0"/>
                        </a:rPr>
                        <a:t>ID</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ctr"/>
                      <a:r>
                        <a:rPr lang="en-US" sz="1050" b="1" i="0" u="none" strike="noStrike">
                          <a:solidFill>
                            <a:srgbClr val="000000"/>
                          </a:solidFill>
                          <a:effectLst/>
                          <a:highlight>
                            <a:srgbClr val="FFF2CC"/>
                          </a:highlight>
                          <a:latin typeface="Calibri" panose="020F0502020204030204" pitchFamily="34" charset="0"/>
                        </a:rPr>
                        <a:t>x</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ctr"/>
                      <a:r>
                        <a:rPr lang="en-US" sz="1050" b="1" i="0" u="none" strike="noStrike" dirty="0">
                          <a:solidFill>
                            <a:srgbClr val="000000"/>
                          </a:solidFill>
                          <a:effectLst/>
                          <a:highlight>
                            <a:srgbClr val="FFF2CC"/>
                          </a:highlight>
                          <a:latin typeface="Calibri" panose="020F0502020204030204" pitchFamily="34" charset="0"/>
                        </a:rPr>
                        <a:t>y</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ctr"/>
                      <a:r>
                        <a:rPr lang="en-US" sz="1200" b="1" i="0" u="none" strike="noStrike" dirty="0">
                          <a:solidFill>
                            <a:srgbClr val="000000"/>
                          </a:solidFill>
                          <a:effectLst/>
                          <a:highlight>
                            <a:srgbClr val="FFF2CC"/>
                          </a:highlight>
                          <a:latin typeface="Calibri" panose="020F0502020204030204" pitchFamily="34" charset="0"/>
                        </a:rPr>
                        <a:t>topo</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ctr"/>
                      <a:r>
                        <a:rPr lang="en-US" sz="1050" b="1" i="0" u="none" strike="noStrike" dirty="0">
                          <a:solidFill>
                            <a:srgbClr val="000000"/>
                          </a:solidFill>
                          <a:effectLst/>
                          <a:highlight>
                            <a:srgbClr val="FFF2CC"/>
                          </a:highlight>
                          <a:latin typeface="Calibri" panose="020F0502020204030204" pitchFamily="34" charset="0"/>
                        </a:rPr>
                        <a:t>P</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ctr"/>
                      <a:r>
                        <a:rPr lang="en-US" sz="1050" b="1" i="0" u="none" strike="noStrike" dirty="0">
                          <a:solidFill>
                            <a:srgbClr val="000000"/>
                          </a:solidFill>
                          <a:effectLst/>
                          <a:highlight>
                            <a:srgbClr val="FFF2CC"/>
                          </a:highlight>
                          <a:latin typeface="Calibri" panose="020F0502020204030204" pitchFamily="34" charset="0"/>
                        </a:rPr>
                        <a:t>Q</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034575464"/>
                  </a:ext>
                </a:extLst>
              </a:tr>
              <a:tr h="185882">
                <a:tc>
                  <a:txBody>
                    <a:bodyPr/>
                    <a:lstStyle/>
                    <a:p>
                      <a:pPr algn="ctr" rtl="0" fontAlgn="ctr"/>
                      <a:r>
                        <a:rPr lang="en-US" sz="1000" b="0" i="0" u="none" strike="noStrike">
                          <a:solidFill>
                            <a:srgbClr val="000000"/>
                          </a:solidFill>
                          <a:effectLst/>
                          <a:latin typeface="Calibri" panose="020F0502020204030204" pitchFamily="34" charset="0"/>
                        </a:rPr>
                        <a:t>NC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13</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dirty="0">
                          <a:solidFill>
                            <a:srgbClr val="000000"/>
                          </a:solidFill>
                          <a:effectLst/>
                          <a:latin typeface="Calibri" panose="020F0502020204030204" pitchFamily="34" charset="0"/>
                        </a:rPr>
                        <a:t>506474</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7568611</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937</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50" b="0" i="0" u="none" strike="noStrike">
                          <a:solidFill>
                            <a:srgbClr val="000000"/>
                          </a:solidFill>
                          <a:effectLst/>
                          <a:latin typeface="Calibri" panose="020F0502020204030204" pitchFamily="34" charset="0"/>
                        </a:rPr>
                        <a:t>- </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77.1</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111519527"/>
                  </a:ext>
                </a:extLst>
              </a:tr>
              <a:tr h="185882">
                <a:tc>
                  <a:txBody>
                    <a:bodyPr/>
                    <a:lstStyle/>
                    <a:p>
                      <a:pPr algn="ctr" rtl="0" fontAlgn="ctr"/>
                      <a:r>
                        <a:rPr lang="en-US" sz="1000" b="0" i="0" u="none" strike="noStrike">
                          <a:solidFill>
                            <a:srgbClr val="000000"/>
                          </a:solidFill>
                          <a:effectLst/>
                          <a:highlight>
                            <a:srgbClr val="E9EBF5"/>
                          </a:highlight>
                          <a:latin typeface="Calibri" panose="020F0502020204030204" pitchFamily="34" charset="0"/>
                        </a:rPr>
                        <a:t>NC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17</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506440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7569932</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898</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50" b="0" i="0" u="none" strike="noStrike">
                          <a:solidFill>
                            <a:srgbClr val="000000"/>
                          </a:solidFill>
                          <a:effectLst/>
                          <a:highlight>
                            <a:srgbClr val="E9EBF5"/>
                          </a:highlight>
                          <a:latin typeface="Calibri" panose="020F0502020204030204" pitchFamily="34" charset="0"/>
                        </a:rPr>
                        <a:t>- </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360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515702004"/>
                  </a:ext>
                </a:extLst>
              </a:tr>
              <a:tr h="185882">
                <a:tc>
                  <a:txBody>
                    <a:bodyPr/>
                    <a:lstStyle/>
                    <a:p>
                      <a:pPr algn="ctr" rtl="0" fontAlgn="ctr"/>
                      <a:r>
                        <a:rPr lang="en-US" sz="1000" b="0" i="0" u="none" strike="noStrike">
                          <a:solidFill>
                            <a:srgbClr val="000000"/>
                          </a:solidFill>
                          <a:effectLst/>
                          <a:latin typeface="Calibri" panose="020F0502020204030204" pitchFamily="34" charset="0"/>
                        </a:rPr>
                        <a:t>NC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18</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506625</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7569767</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899</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50" b="0" i="0" u="none" strike="noStrike">
                          <a:solidFill>
                            <a:srgbClr val="000000"/>
                          </a:solidFill>
                          <a:effectLst/>
                          <a:latin typeface="Calibri" panose="020F0502020204030204" pitchFamily="34" charset="0"/>
                        </a:rPr>
                        <a:t>- </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360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190126422"/>
                  </a:ext>
                </a:extLst>
              </a:tr>
              <a:tr h="185882">
                <a:tc>
                  <a:txBody>
                    <a:bodyPr/>
                    <a:lstStyle/>
                    <a:p>
                      <a:pPr algn="ctr" rtl="0" fontAlgn="ctr"/>
                      <a:r>
                        <a:rPr lang="en-US" sz="1000" b="0" i="0" u="none" strike="noStrike">
                          <a:solidFill>
                            <a:srgbClr val="000000"/>
                          </a:solidFill>
                          <a:effectLst/>
                          <a:highlight>
                            <a:srgbClr val="E9EBF5"/>
                          </a:highlight>
                          <a:latin typeface="Calibri" panose="020F0502020204030204" pitchFamily="34" charset="0"/>
                        </a:rPr>
                        <a:t>NC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21</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504399</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7567028</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953</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50" b="0" i="0" u="none" strike="noStrike">
                          <a:solidFill>
                            <a:srgbClr val="000000"/>
                          </a:solidFill>
                          <a:effectLst/>
                          <a:highlight>
                            <a:srgbClr val="E9EBF5"/>
                          </a:highlight>
                          <a:latin typeface="Calibri" panose="020F0502020204030204" pitchFamily="34" charset="0"/>
                        </a:rPr>
                        <a:t>- </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180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787702008"/>
                  </a:ext>
                </a:extLst>
              </a:tr>
              <a:tr h="185882">
                <a:tc>
                  <a:txBody>
                    <a:bodyPr/>
                    <a:lstStyle/>
                    <a:p>
                      <a:pPr algn="ctr" rtl="0" fontAlgn="ctr"/>
                      <a:r>
                        <a:rPr lang="en-US" sz="1000" b="0" i="0" u="none" strike="noStrike">
                          <a:solidFill>
                            <a:srgbClr val="000000"/>
                          </a:solidFill>
                          <a:effectLst/>
                          <a:latin typeface="Calibri" panose="020F0502020204030204" pitchFamily="34" charset="0"/>
                        </a:rPr>
                        <a:t>NC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24</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505574</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7567662</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924</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50" b="0" i="0" u="none" strike="noStrike">
                          <a:solidFill>
                            <a:srgbClr val="000000"/>
                          </a:solidFill>
                          <a:effectLst/>
                          <a:latin typeface="Calibri" panose="020F0502020204030204" pitchFamily="34" charset="0"/>
                        </a:rPr>
                        <a:t>- </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3600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845298512"/>
                  </a:ext>
                </a:extLst>
              </a:tr>
              <a:tr h="185882">
                <a:tc>
                  <a:txBody>
                    <a:bodyPr/>
                    <a:lstStyle/>
                    <a:p>
                      <a:pPr algn="ctr" rtl="0" fontAlgn="ctr"/>
                      <a:r>
                        <a:rPr lang="en-US" sz="1000" b="0" i="0" u="none" strike="noStrike">
                          <a:solidFill>
                            <a:srgbClr val="000000"/>
                          </a:solidFill>
                          <a:effectLst/>
                          <a:highlight>
                            <a:srgbClr val="E9EBF5"/>
                          </a:highlight>
                          <a:latin typeface="Calibri" panose="020F0502020204030204" pitchFamily="34" charset="0"/>
                        </a:rPr>
                        <a:t>NC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25</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505751</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7567935</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924</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50" b="0" i="0" u="none" strike="noStrike">
                          <a:solidFill>
                            <a:srgbClr val="000000"/>
                          </a:solidFill>
                          <a:effectLst/>
                          <a:highlight>
                            <a:srgbClr val="E9EBF5"/>
                          </a:highlight>
                          <a:latin typeface="Calibri" panose="020F0502020204030204" pitchFamily="34" charset="0"/>
                        </a:rPr>
                        <a:t>- </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3600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665446396"/>
                  </a:ext>
                </a:extLst>
              </a:tr>
              <a:tr h="185882">
                <a:tc>
                  <a:txBody>
                    <a:bodyPr/>
                    <a:lstStyle/>
                    <a:p>
                      <a:pPr algn="ctr" rtl="0" fontAlgn="ctr"/>
                      <a:r>
                        <a:rPr lang="en-US" sz="1000" b="0" i="0" u="none" strike="noStrike">
                          <a:solidFill>
                            <a:srgbClr val="000000"/>
                          </a:solidFill>
                          <a:effectLst/>
                          <a:latin typeface="Calibri" panose="020F0502020204030204" pitchFamily="34" charset="0"/>
                        </a:rPr>
                        <a:t>NC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27</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505087</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7567772</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912</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50" b="0" i="0" u="none" strike="noStrike">
                          <a:solidFill>
                            <a:srgbClr val="000000"/>
                          </a:solidFill>
                          <a:effectLst/>
                          <a:latin typeface="Calibri" panose="020F0502020204030204" pitchFamily="34" charset="0"/>
                        </a:rPr>
                        <a:t>- </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72</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143454718"/>
                  </a:ext>
                </a:extLst>
              </a:tr>
              <a:tr h="185882">
                <a:tc>
                  <a:txBody>
                    <a:bodyPr/>
                    <a:lstStyle/>
                    <a:p>
                      <a:pPr algn="ctr" rtl="0" fontAlgn="ctr"/>
                      <a:r>
                        <a:rPr lang="en-US" sz="1000" b="0" i="0" u="none" strike="noStrike">
                          <a:solidFill>
                            <a:srgbClr val="000000"/>
                          </a:solidFill>
                          <a:effectLst/>
                          <a:highlight>
                            <a:srgbClr val="E9EBF5"/>
                          </a:highlight>
                          <a:latin typeface="Calibri" panose="020F0502020204030204" pitchFamily="34" charset="0"/>
                        </a:rPr>
                        <a:t>NC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28</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504785</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7567322</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925</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50" b="0" i="0" u="none" strike="noStrike">
                          <a:solidFill>
                            <a:srgbClr val="000000"/>
                          </a:solidFill>
                          <a:effectLst/>
                          <a:highlight>
                            <a:srgbClr val="E9EBF5"/>
                          </a:highlight>
                          <a:latin typeface="Calibri" panose="020F0502020204030204" pitchFamily="34" charset="0"/>
                        </a:rPr>
                        <a:t>- </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10800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981671751"/>
                  </a:ext>
                </a:extLst>
              </a:tr>
              <a:tr h="185882">
                <a:tc>
                  <a:txBody>
                    <a:bodyPr/>
                    <a:lstStyle/>
                    <a:p>
                      <a:pPr algn="ctr" rtl="0" fontAlgn="ctr"/>
                      <a:r>
                        <a:rPr lang="en-US" sz="1000" b="0" i="0" u="none" strike="noStrike">
                          <a:solidFill>
                            <a:srgbClr val="000000"/>
                          </a:solidFill>
                          <a:effectLst/>
                          <a:latin typeface="Calibri" panose="020F0502020204030204" pitchFamily="34" charset="0"/>
                        </a:rPr>
                        <a:t>NC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30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505573</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7569171</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908</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50" b="0" i="0" u="none" strike="noStrike">
                          <a:solidFill>
                            <a:srgbClr val="000000"/>
                          </a:solidFill>
                          <a:effectLst/>
                          <a:latin typeface="Calibri" panose="020F0502020204030204" pitchFamily="34" charset="0"/>
                        </a:rPr>
                        <a:t>- </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10000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719329127"/>
                  </a:ext>
                </a:extLst>
              </a:tr>
              <a:tr h="185882">
                <a:tc>
                  <a:txBody>
                    <a:bodyPr/>
                    <a:lstStyle/>
                    <a:p>
                      <a:pPr algn="ctr" rtl="0" fontAlgn="ctr"/>
                      <a:r>
                        <a:rPr lang="en-US" sz="900" b="1" i="0" u="none" strike="noStrike">
                          <a:solidFill>
                            <a:srgbClr val="000000"/>
                          </a:solidFill>
                          <a:effectLst/>
                          <a:highlight>
                            <a:srgbClr val="FFF2CC"/>
                          </a:highlight>
                          <a:latin typeface="Calibri" panose="020F0502020204030204" pitchFamily="34" charset="0"/>
                        </a:rPr>
                        <a:t>Curso H</a:t>
                      </a:r>
                      <a:r>
                        <a:rPr lang="en-US" sz="900" b="1" i="0" u="none" strike="noStrike" baseline="-25000">
                          <a:solidFill>
                            <a:srgbClr val="000000"/>
                          </a:solidFill>
                          <a:effectLst/>
                          <a:highlight>
                            <a:srgbClr val="FFF2CC"/>
                          </a:highlight>
                          <a:latin typeface="Calibri" panose="020F0502020204030204" pitchFamily="34" charset="0"/>
                        </a:rPr>
                        <a:t>2</a:t>
                      </a:r>
                      <a:r>
                        <a:rPr lang="en-US" sz="900" b="1" i="0" u="none" strike="noStrike">
                          <a:solidFill>
                            <a:srgbClr val="000000"/>
                          </a:solidFill>
                          <a:effectLst/>
                          <a:highlight>
                            <a:srgbClr val="FFF2CC"/>
                          </a:highlight>
                          <a:latin typeface="Calibri" panose="020F0502020204030204" pitchFamily="34" charset="0"/>
                        </a:rPr>
                        <a:t>O</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ctr"/>
                      <a:r>
                        <a:rPr lang="en-150" sz="1000" b="1" i="0" u="none" strike="noStrike">
                          <a:solidFill>
                            <a:srgbClr val="000000"/>
                          </a:solidFill>
                          <a:effectLst/>
                          <a:highlight>
                            <a:srgbClr val="FFF2CC"/>
                          </a:highlight>
                          <a:latin typeface="Calibri" panose="020F0502020204030204" pitchFamily="34" charset="0"/>
                        </a:rPr>
                        <a:t>32</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ctr"/>
                      <a:r>
                        <a:rPr lang="en-150" sz="800" b="1" i="0" u="none" strike="noStrike">
                          <a:solidFill>
                            <a:srgbClr val="000000"/>
                          </a:solidFill>
                          <a:effectLst/>
                          <a:highlight>
                            <a:srgbClr val="FFF2CC"/>
                          </a:highlight>
                          <a:latin typeface="Calibri" panose="020F0502020204030204" pitchFamily="34" charset="0"/>
                        </a:rPr>
                        <a:t>505680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ctr"/>
                      <a:r>
                        <a:rPr lang="en-150" sz="800" b="1" i="0" u="none" strike="noStrike">
                          <a:solidFill>
                            <a:srgbClr val="000000"/>
                          </a:solidFill>
                          <a:effectLst/>
                          <a:highlight>
                            <a:srgbClr val="FFF2CC"/>
                          </a:highlight>
                          <a:latin typeface="Calibri" panose="020F0502020204030204" pitchFamily="34" charset="0"/>
                        </a:rPr>
                        <a:t>7568657</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ctr"/>
                      <a:r>
                        <a:rPr lang="en-150" sz="1000" b="1" i="0" u="none" strike="noStrike">
                          <a:solidFill>
                            <a:srgbClr val="000000"/>
                          </a:solidFill>
                          <a:effectLst/>
                          <a:highlight>
                            <a:srgbClr val="FFF2CC"/>
                          </a:highlight>
                          <a:latin typeface="Calibri" panose="020F0502020204030204" pitchFamily="34" charset="0"/>
                        </a:rPr>
                        <a:t>895</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ctr"/>
                      <a:r>
                        <a:rPr lang="en-150" sz="1050" b="1" i="0" u="none" strike="noStrike">
                          <a:solidFill>
                            <a:srgbClr val="000000"/>
                          </a:solidFill>
                          <a:effectLst/>
                          <a:highlight>
                            <a:srgbClr val="FFF2CC"/>
                          </a:highlight>
                          <a:latin typeface="Calibri" panose="020F0502020204030204" pitchFamily="34" charset="0"/>
                        </a:rPr>
                        <a:t>- </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rtl="0" fontAlgn="ctr"/>
                      <a:r>
                        <a:rPr lang="en-150" sz="1000" b="1" i="0" u="none" strike="noStrike">
                          <a:solidFill>
                            <a:srgbClr val="000000"/>
                          </a:solidFill>
                          <a:effectLst/>
                          <a:highlight>
                            <a:srgbClr val="FFF2CC"/>
                          </a:highlight>
                          <a:latin typeface="Calibri" panose="020F0502020204030204" pitchFamily="34" charset="0"/>
                        </a:rPr>
                        <a:t>50000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2885336989"/>
                  </a:ext>
                </a:extLst>
              </a:tr>
              <a:tr h="185882">
                <a:tc>
                  <a:txBody>
                    <a:bodyPr/>
                    <a:lstStyle/>
                    <a:p>
                      <a:pPr algn="ctr" rtl="0" fontAlgn="ctr"/>
                      <a:r>
                        <a:rPr lang="en-US" sz="1000" b="0" i="0" u="none" strike="noStrike">
                          <a:solidFill>
                            <a:srgbClr val="000000"/>
                          </a:solidFill>
                          <a:effectLst/>
                          <a:latin typeface="Calibri" panose="020F0502020204030204" pitchFamily="34" charset="0"/>
                        </a:rPr>
                        <a:t>CT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1</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506362</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7569067</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906</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50" b="0" i="0" u="none" strike="noStrike">
                          <a:solidFill>
                            <a:srgbClr val="000000"/>
                          </a:solidFill>
                          <a:effectLst/>
                          <a:latin typeface="Calibri" panose="020F0502020204030204" pitchFamily="34" charset="0"/>
                        </a:rPr>
                        <a:t>7</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270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722567750"/>
                  </a:ext>
                </a:extLst>
              </a:tr>
              <a:tr h="185882">
                <a:tc>
                  <a:txBody>
                    <a:bodyPr/>
                    <a:lstStyle/>
                    <a:p>
                      <a:pPr algn="ctr" rtl="0" fontAlgn="ctr"/>
                      <a:r>
                        <a:rPr lang="en-US" sz="1000" b="0" i="0" u="none" strike="noStrike">
                          <a:solidFill>
                            <a:srgbClr val="000000"/>
                          </a:solidFill>
                          <a:effectLst/>
                          <a:highlight>
                            <a:srgbClr val="E9EBF5"/>
                          </a:highlight>
                          <a:latin typeface="Calibri" panose="020F0502020204030204" pitchFamily="34" charset="0"/>
                        </a:rPr>
                        <a:t>CT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2</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506363</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7569068</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906</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50" b="0" i="0" u="none" strike="noStrike">
                          <a:solidFill>
                            <a:srgbClr val="000000"/>
                          </a:solidFill>
                          <a:effectLst/>
                          <a:highlight>
                            <a:srgbClr val="E9EBF5"/>
                          </a:highlight>
                          <a:latin typeface="Calibri" panose="020F0502020204030204" pitchFamily="34" charset="0"/>
                        </a:rPr>
                        <a:t>6</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470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776450462"/>
                  </a:ext>
                </a:extLst>
              </a:tr>
              <a:tr h="185882">
                <a:tc>
                  <a:txBody>
                    <a:bodyPr/>
                    <a:lstStyle/>
                    <a:p>
                      <a:pPr algn="ctr" rtl="0" fontAlgn="ctr"/>
                      <a:r>
                        <a:rPr lang="en-US" sz="1000" b="0" i="0" u="none" strike="noStrike">
                          <a:solidFill>
                            <a:srgbClr val="000000"/>
                          </a:solidFill>
                          <a:effectLst/>
                          <a:latin typeface="Calibri" panose="020F0502020204030204" pitchFamily="34" charset="0"/>
                        </a:rPr>
                        <a:t>CT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4</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506364</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7569069</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906</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50" b="0" i="0" u="none" strike="noStrike">
                          <a:solidFill>
                            <a:srgbClr val="000000"/>
                          </a:solidFill>
                          <a:effectLst/>
                          <a:latin typeface="Calibri" panose="020F0502020204030204" pitchFamily="34" charset="0"/>
                        </a:rPr>
                        <a:t>6</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440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495943296"/>
                  </a:ext>
                </a:extLst>
              </a:tr>
              <a:tr h="185882">
                <a:tc>
                  <a:txBody>
                    <a:bodyPr/>
                    <a:lstStyle/>
                    <a:p>
                      <a:pPr algn="ctr" rtl="0" fontAlgn="ctr"/>
                      <a:r>
                        <a:rPr lang="en-US" sz="1000" b="0" i="0" u="none" strike="noStrike">
                          <a:solidFill>
                            <a:srgbClr val="000000"/>
                          </a:solidFill>
                          <a:effectLst/>
                          <a:highlight>
                            <a:srgbClr val="E9EBF5"/>
                          </a:highlight>
                          <a:latin typeface="Calibri" panose="020F0502020204030204" pitchFamily="34" charset="0"/>
                        </a:rPr>
                        <a:t>CT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5</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506589</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7569328</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888</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50" b="0" i="0" u="none" strike="noStrike">
                          <a:solidFill>
                            <a:srgbClr val="000000"/>
                          </a:solidFill>
                          <a:effectLst/>
                          <a:highlight>
                            <a:srgbClr val="E9EBF5"/>
                          </a:highlight>
                          <a:latin typeface="Calibri" panose="020F0502020204030204" pitchFamily="34" charset="0"/>
                        </a:rPr>
                        <a:t>6</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80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432266421"/>
                  </a:ext>
                </a:extLst>
              </a:tr>
              <a:tr h="185882">
                <a:tc>
                  <a:txBody>
                    <a:bodyPr/>
                    <a:lstStyle/>
                    <a:p>
                      <a:pPr algn="ctr" rtl="0" fontAlgn="ctr"/>
                      <a:r>
                        <a:rPr lang="en-US" sz="1000" b="0" i="0" u="none" strike="noStrike">
                          <a:solidFill>
                            <a:srgbClr val="000000"/>
                          </a:solidFill>
                          <a:effectLst/>
                          <a:latin typeface="Calibri" panose="020F0502020204030204" pitchFamily="34" charset="0"/>
                        </a:rPr>
                        <a:t>CT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6</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506445</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7569125</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903</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50" b="0" i="0" u="none" strike="noStrike">
                          <a:solidFill>
                            <a:srgbClr val="000000"/>
                          </a:solidFill>
                          <a:effectLst/>
                          <a:latin typeface="Calibri" panose="020F0502020204030204" pitchFamily="34" charset="0"/>
                        </a:rPr>
                        <a:t>15</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850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4008456105"/>
                  </a:ext>
                </a:extLst>
              </a:tr>
              <a:tr h="185882">
                <a:tc>
                  <a:txBody>
                    <a:bodyPr/>
                    <a:lstStyle/>
                    <a:p>
                      <a:pPr algn="ctr" rtl="0" fontAlgn="ctr"/>
                      <a:r>
                        <a:rPr lang="en-US" sz="1000" b="0" i="0" u="none" strike="noStrike">
                          <a:solidFill>
                            <a:srgbClr val="000000"/>
                          </a:solidFill>
                          <a:effectLst/>
                          <a:highlight>
                            <a:srgbClr val="E9EBF5"/>
                          </a:highlight>
                          <a:latin typeface="Calibri" panose="020F0502020204030204" pitchFamily="34" charset="0"/>
                        </a:rPr>
                        <a:t>CT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8</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506659</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7569330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891</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50" b="0" i="0" u="none" strike="noStrike">
                          <a:solidFill>
                            <a:srgbClr val="000000"/>
                          </a:solidFill>
                          <a:effectLst/>
                          <a:highlight>
                            <a:srgbClr val="E9EBF5"/>
                          </a:highlight>
                          <a:latin typeface="Calibri" panose="020F0502020204030204" pitchFamily="34" charset="0"/>
                        </a:rPr>
                        <a:t>6</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112</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825033955"/>
                  </a:ext>
                </a:extLst>
              </a:tr>
              <a:tr h="185882">
                <a:tc>
                  <a:txBody>
                    <a:bodyPr/>
                    <a:lstStyle/>
                    <a:p>
                      <a:pPr algn="ctr" rtl="0" fontAlgn="ctr"/>
                      <a:r>
                        <a:rPr lang="en-US" sz="1000" b="0" i="0" u="none" strike="noStrike">
                          <a:solidFill>
                            <a:srgbClr val="000000"/>
                          </a:solidFill>
                          <a:effectLst/>
                          <a:latin typeface="Calibri" panose="020F0502020204030204" pitchFamily="34" charset="0"/>
                        </a:rPr>
                        <a:t>CT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9</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506622</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7569394</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891</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50" b="0" i="0" u="none" strike="noStrike">
                          <a:solidFill>
                            <a:srgbClr val="000000"/>
                          </a:solidFill>
                          <a:effectLst/>
                          <a:latin typeface="Calibri" panose="020F0502020204030204" pitchFamily="34" charset="0"/>
                        </a:rPr>
                        <a:t>10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340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48766111"/>
                  </a:ext>
                </a:extLst>
              </a:tr>
              <a:tr h="185882">
                <a:tc>
                  <a:txBody>
                    <a:bodyPr/>
                    <a:lstStyle/>
                    <a:p>
                      <a:pPr algn="ctr" rtl="0" fontAlgn="ctr"/>
                      <a:r>
                        <a:rPr lang="en-US" sz="1000" b="0" i="0" u="none" strike="noStrike">
                          <a:solidFill>
                            <a:srgbClr val="000000"/>
                          </a:solidFill>
                          <a:effectLst/>
                          <a:highlight>
                            <a:srgbClr val="E9EBF5"/>
                          </a:highlight>
                          <a:latin typeface="Calibri" panose="020F0502020204030204" pitchFamily="34" charset="0"/>
                        </a:rPr>
                        <a:t>CT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10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506501</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7569248</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888</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50" b="0" i="0" u="none" strike="noStrike">
                          <a:solidFill>
                            <a:srgbClr val="000000"/>
                          </a:solidFill>
                          <a:effectLst/>
                          <a:highlight>
                            <a:srgbClr val="E9EBF5"/>
                          </a:highlight>
                          <a:latin typeface="Calibri" panose="020F0502020204030204" pitchFamily="34" charset="0"/>
                        </a:rPr>
                        <a:t>9</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1030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849587570"/>
                  </a:ext>
                </a:extLst>
              </a:tr>
              <a:tr h="185882">
                <a:tc>
                  <a:txBody>
                    <a:bodyPr/>
                    <a:lstStyle/>
                    <a:p>
                      <a:pPr algn="ctr" rtl="0" fontAlgn="ctr"/>
                      <a:r>
                        <a:rPr lang="en-US" sz="1000" b="0" i="0" u="none" strike="noStrike">
                          <a:solidFill>
                            <a:srgbClr val="000000"/>
                          </a:solidFill>
                          <a:effectLst/>
                          <a:latin typeface="Calibri" panose="020F0502020204030204" pitchFamily="34" charset="0"/>
                        </a:rPr>
                        <a:t>CT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11</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506521</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7569286</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891</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50" b="0" i="0" u="none" strike="noStrike">
                          <a:solidFill>
                            <a:srgbClr val="000000"/>
                          </a:solidFill>
                          <a:effectLst/>
                          <a:latin typeface="Calibri" panose="020F0502020204030204" pitchFamily="34" charset="0"/>
                        </a:rPr>
                        <a:t>9</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470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920203050"/>
                  </a:ext>
                </a:extLst>
              </a:tr>
              <a:tr h="185882">
                <a:tc>
                  <a:txBody>
                    <a:bodyPr/>
                    <a:lstStyle/>
                    <a:p>
                      <a:pPr algn="ctr" rtl="0" fontAlgn="ctr"/>
                      <a:r>
                        <a:rPr lang="en-US" sz="1000" b="0" i="0" u="none" strike="noStrike">
                          <a:solidFill>
                            <a:srgbClr val="000000"/>
                          </a:solidFill>
                          <a:effectLst/>
                          <a:highlight>
                            <a:srgbClr val="E9EBF5"/>
                          </a:highlight>
                          <a:latin typeface="Calibri" panose="020F0502020204030204" pitchFamily="34" charset="0"/>
                        </a:rPr>
                        <a:t>PM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19</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504623</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7566694</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937</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50" b="0" i="0" u="none" strike="noStrike">
                          <a:solidFill>
                            <a:srgbClr val="000000"/>
                          </a:solidFill>
                          <a:effectLst/>
                          <a:highlight>
                            <a:srgbClr val="E9EBF5"/>
                          </a:highlight>
                          <a:latin typeface="Calibri" panose="020F0502020204030204" pitchFamily="34" charset="0"/>
                        </a:rPr>
                        <a:t>6</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360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627584030"/>
                  </a:ext>
                </a:extLst>
              </a:tr>
              <a:tr h="185882">
                <a:tc>
                  <a:txBody>
                    <a:bodyPr/>
                    <a:lstStyle/>
                    <a:p>
                      <a:pPr algn="ctr" rtl="0" fontAlgn="ctr"/>
                      <a:r>
                        <a:rPr lang="en-US" sz="1000" b="0" i="0" u="none" strike="noStrike">
                          <a:solidFill>
                            <a:srgbClr val="000000"/>
                          </a:solidFill>
                          <a:effectLst/>
                          <a:latin typeface="Calibri" panose="020F0502020204030204" pitchFamily="34" charset="0"/>
                        </a:rPr>
                        <a:t>PM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20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504558</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7566683</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947</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50" b="0" i="0" u="none" strike="noStrike">
                          <a:solidFill>
                            <a:srgbClr val="000000"/>
                          </a:solidFill>
                          <a:effectLst/>
                          <a:latin typeface="Calibri" panose="020F0502020204030204" pitchFamily="34" charset="0"/>
                        </a:rPr>
                        <a:t>6</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1000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50833386"/>
                  </a:ext>
                </a:extLst>
              </a:tr>
              <a:tr h="185882">
                <a:tc>
                  <a:txBody>
                    <a:bodyPr/>
                    <a:lstStyle/>
                    <a:p>
                      <a:pPr algn="ctr" rtl="0" fontAlgn="ctr"/>
                      <a:r>
                        <a:rPr lang="en-US" sz="1000" b="0" i="0" u="none" strike="noStrike">
                          <a:solidFill>
                            <a:srgbClr val="000000"/>
                          </a:solidFill>
                          <a:effectLst/>
                          <a:highlight>
                            <a:srgbClr val="E9EBF5"/>
                          </a:highlight>
                          <a:latin typeface="Calibri" panose="020F0502020204030204" pitchFamily="34" charset="0"/>
                        </a:rPr>
                        <a:t>PT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22</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506911</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7569974</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885</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50" b="0" i="0" u="none" strike="noStrike">
                          <a:solidFill>
                            <a:srgbClr val="000000"/>
                          </a:solidFill>
                          <a:effectLst/>
                          <a:highlight>
                            <a:srgbClr val="E9EBF5"/>
                          </a:highlight>
                          <a:latin typeface="Calibri" panose="020F0502020204030204" pitchFamily="34" charset="0"/>
                        </a:rPr>
                        <a:t>12</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3000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444153283"/>
                  </a:ext>
                </a:extLst>
              </a:tr>
              <a:tr h="185882">
                <a:tc>
                  <a:txBody>
                    <a:bodyPr/>
                    <a:lstStyle/>
                    <a:p>
                      <a:pPr algn="ctr" rtl="0" fontAlgn="ctr"/>
                      <a:r>
                        <a:rPr lang="en-US" sz="1000" b="0" i="0" u="none" strike="noStrike">
                          <a:solidFill>
                            <a:srgbClr val="000000"/>
                          </a:solidFill>
                          <a:effectLst/>
                          <a:latin typeface="Calibri" panose="020F0502020204030204" pitchFamily="34" charset="0"/>
                        </a:rPr>
                        <a:t>PT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23</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505561</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7568640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898</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50" b="0" i="0" u="none" strike="noStrike">
                          <a:solidFill>
                            <a:srgbClr val="000000"/>
                          </a:solidFill>
                          <a:effectLst/>
                          <a:latin typeface="Calibri" panose="020F0502020204030204" pitchFamily="34" charset="0"/>
                        </a:rPr>
                        <a:t>10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3000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426835815"/>
                  </a:ext>
                </a:extLst>
              </a:tr>
              <a:tr h="185882">
                <a:tc>
                  <a:txBody>
                    <a:bodyPr/>
                    <a:lstStyle/>
                    <a:p>
                      <a:pPr algn="ctr" rtl="0" fontAlgn="ctr"/>
                      <a:r>
                        <a:rPr lang="en-US" sz="1000" b="0" i="0" u="none" strike="noStrike">
                          <a:solidFill>
                            <a:srgbClr val="000000"/>
                          </a:solidFill>
                          <a:effectLst/>
                          <a:highlight>
                            <a:srgbClr val="E9EBF5"/>
                          </a:highlight>
                          <a:latin typeface="Calibri" panose="020F0502020204030204" pitchFamily="34" charset="0"/>
                        </a:rPr>
                        <a:t>PM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29</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505685</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7568847</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901</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50" b="0" i="0" u="none" strike="noStrike">
                          <a:solidFill>
                            <a:srgbClr val="000000"/>
                          </a:solidFill>
                          <a:effectLst/>
                          <a:highlight>
                            <a:srgbClr val="E9EBF5"/>
                          </a:highlight>
                          <a:latin typeface="Calibri" panose="020F0502020204030204" pitchFamily="34" charset="0"/>
                        </a:rPr>
                        <a:t>12</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US" sz="1000" b="0" i="0" u="none" strike="noStrike">
                          <a:solidFill>
                            <a:srgbClr val="000000"/>
                          </a:solidFill>
                          <a:effectLst/>
                          <a:highlight>
                            <a:srgbClr val="E9EBF5"/>
                          </a:highlight>
                          <a:latin typeface="Calibri" panose="020F0502020204030204" pitchFamily="34" charset="0"/>
                        </a:rPr>
                        <a:t>sd </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319743012"/>
                  </a:ext>
                </a:extLst>
              </a:tr>
              <a:tr h="185882">
                <a:tc>
                  <a:txBody>
                    <a:bodyPr/>
                    <a:lstStyle/>
                    <a:p>
                      <a:pPr algn="ctr" rtl="0" fontAlgn="ctr"/>
                      <a:r>
                        <a:rPr lang="en-US" sz="1000" b="0" i="0" u="none" strike="noStrike">
                          <a:solidFill>
                            <a:srgbClr val="000000"/>
                          </a:solidFill>
                          <a:effectLst/>
                          <a:latin typeface="Calibri" panose="020F0502020204030204" pitchFamily="34" charset="0"/>
                        </a:rPr>
                        <a:t>PM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31</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505528</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7568528</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902</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50" b="0" i="0" u="none" strike="noStrike">
                          <a:solidFill>
                            <a:srgbClr val="000000"/>
                          </a:solidFill>
                          <a:effectLst/>
                          <a:latin typeface="Calibri" panose="020F0502020204030204" pitchFamily="34" charset="0"/>
                        </a:rPr>
                        <a:t>3</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3000</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4022713578"/>
                  </a:ext>
                </a:extLst>
              </a:tr>
              <a:tr h="185882">
                <a:tc>
                  <a:txBody>
                    <a:bodyPr/>
                    <a:lstStyle/>
                    <a:p>
                      <a:pPr algn="ctr" rtl="0" fontAlgn="ctr"/>
                      <a:r>
                        <a:rPr lang="en-US" sz="1000" b="0" i="0" u="none" strike="noStrike">
                          <a:solidFill>
                            <a:srgbClr val="000000"/>
                          </a:solidFill>
                          <a:effectLst/>
                          <a:highlight>
                            <a:srgbClr val="E9EBF5"/>
                          </a:highlight>
                          <a:latin typeface="Calibri" panose="020F0502020204030204" pitchFamily="34" charset="0"/>
                        </a:rPr>
                        <a:t>PZ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33</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506368</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800" b="0" i="0" u="none" strike="noStrike">
                          <a:solidFill>
                            <a:srgbClr val="000000"/>
                          </a:solidFill>
                          <a:effectLst/>
                          <a:highlight>
                            <a:srgbClr val="E9EBF5"/>
                          </a:highlight>
                          <a:latin typeface="Calibri" panose="020F0502020204030204" pitchFamily="34" charset="0"/>
                        </a:rPr>
                        <a:t>7569064</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150" sz="1000" b="0" i="0" u="none" strike="noStrike">
                          <a:solidFill>
                            <a:srgbClr val="000000"/>
                          </a:solidFill>
                          <a:effectLst/>
                          <a:highlight>
                            <a:srgbClr val="E9EBF5"/>
                          </a:highlight>
                          <a:latin typeface="Calibri" panose="020F0502020204030204" pitchFamily="34" charset="0"/>
                        </a:rPr>
                        <a:t>906</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US" sz="1050" b="0" i="0" u="none" strike="noStrike">
                          <a:solidFill>
                            <a:srgbClr val="000000"/>
                          </a:solidFill>
                          <a:effectLst/>
                          <a:highlight>
                            <a:srgbClr val="E9EBF5"/>
                          </a:highlight>
                          <a:latin typeface="Calibri" panose="020F0502020204030204" pitchFamily="34" charset="0"/>
                        </a:rPr>
                        <a:t>sd </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en-US" sz="1000" b="0" i="0" u="none" strike="noStrike">
                          <a:solidFill>
                            <a:srgbClr val="000000"/>
                          </a:solidFill>
                          <a:effectLst/>
                          <a:highlight>
                            <a:srgbClr val="E9EBF5"/>
                          </a:highlight>
                          <a:latin typeface="Calibri" panose="020F0502020204030204" pitchFamily="34" charset="0"/>
                        </a:rPr>
                        <a:t>sd </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090372019"/>
                  </a:ext>
                </a:extLst>
              </a:tr>
              <a:tr h="185882">
                <a:tc>
                  <a:txBody>
                    <a:bodyPr/>
                    <a:lstStyle/>
                    <a:p>
                      <a:pPr algn="ctr" rtl="0" fontAlgn="ctr"/>
                      <a:r>
                        <a:rPr lang="en-US" sz="1000" b="0" i="0" u="none" strike="noStrike">
                          <a:solidFill>
                            <a:srgbClr val="000000"/>
                          </a:solidFill>
                          <a:effectLst/>
                          <a:latin typeface="Calibri" panose="020F0502020204030204" pitchFamily="34" charset="0"/>
                        </a:rPr>
                        <a:t>PZ </a:t>
                      </a:r>
                    </a:p>
                  </a:txBody>
                  <a:tcPr marL="7338" marR="7338" marT="7338"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34</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506357</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150" sz="800" b="0" i="0" u="none" strike="noStrike">
                          <a:solidFill>
                            <a:srgbClr val="000000"/>
                          </a:solidFill>
                          <a:effectLst/>
                          <a:latin typeface="Calibri" panose="020F0502020204030204" pitchFamily="34" charset="0"/>
                        </a:rPr>
                        <a:t>7569063</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150" sz="1000" b="0" i="0" u="none" strike="noStrike">
                          <a:solidFill>
                            <a:srgbClr val="000000"/>
                          </a:solidFill>
                          <a:effectLst/>
                          <a:latin typeface="Calibri" panose="020F0502020204030204" pitchFamily="34" charset="0"/>
                        </a:rPr>
                        <a:t>906</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050" b="0" i="0" u="none" strike="noStrike">
                          <a:solidFill>
                            <a:srgbClr val="000000"/>
                          </a:solidFill>
                          <a:effectLst/>
                          <a:latin typeface="Calibri" panose="020F0502020204030204" pitchFamily="34" charset="0"/>
                        </a:rPr>
                        <a:t>sd </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alibri" panose="020F0502020204030204" pitchFamily="34" charset="0"/>
                        </a:rPr>
                        <a:t>sd </a:t>
                      </a:r>
                    </a:p>
                  </a:txBody>
                  <a:tcPr marL="7338" marR="7338" marT="7338"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1815767"/>
                  </a:ext>
                </a:extLst>
              </a:tr>
            </a:tbl>
          </a:graphicData>
        </a:graphic>
      </p:graphicFrame>
      <p:grpSp>
        <p:nvGrpSpPr>
          <p:cNvPr id="59" name="Group 58">
            <a:extLst>
              <a:ext uri="{FF2B5EF4-FFF2-40B4-BE49-F238E27FC236}">
                <a16:creationId xmlns:a16="http://schemas.microsoft.com/office/drawing/2014/main" id="{DBA4441D-3BB4-D00E-4C59-45B91D146D9D}"/>
              </a:ext>
            </a:extLst>
          </p:cNvPr>
          <p:cNvGrpSpPr/>
          <p:nvPr/>
        </p:nvGrpSpPr>
        <p:grpSpPr>
          <a:xfrm>
            <a:off x="4479987" y="3004042"/>
            <a:ext cx="1830171" cy="3195915"/>
            <a:chOff x="5727869" y="2775541"/>
            <a:chExt cx="1830171" cy="3195915"/>
          </a:xfrm>
        </p:grpSpPr>
        <p:pic>
          <p:nvPicPr>
            <p:cNvPr id="225" name="Picture 224">
              <a:extLst>
                <a:ext uri="{FF2B5EF4-FFF2-40B4-BE49-F238E27FC236}">
                  <a16:creationId xmlns:a16="http://schemas.microsoft.com/office/drawing/2014/main" id="{66AD98D0-E345-C533-5AF5-004A9387044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977374" y="2790827"/>
              <a:ext cx="1331161" cy="3101425"/>
            </a:xfrm>
            <a:prstGeom prst="rect">
              <a:avLst/>
            </a:prstGeom>
          </p:spPr>
        </p:pic>
        <p:sp>
          <p:nvSpPr>
            <p:cNvPr id="20" name="TextBox 19">
              <a:extLst>
                <a:ext uri="{FF2B5EF4-FFF2-40B4-BE49-F238E27FC236}">
                  <a16:creationId xmlns:a16="http://schemas.microsoft.com/office/drawing/2014/main" id="{7DD7EA70-E992-EEAE-FD22-BE24794CB6CB}"/>
                </a:ext>
              </a:extLst>
            </p:cNvPr>
            <p:cNvSpPr txBox="1"/>
            <p:nvPr/>
          </p:nvSpPr>
          <p:spPr>
            <a:xfrm>
              <a:off x="5727869" y="3732430"/>
              <a:ext cx="320747" cy="297517"/>
            </a:xfrm>
            <a:prstGeom prst="rect">
              <a:avLst/>
            </a:prstGeom>
            <a:noFill/>
          </p:spPr>
          <p:txBody>
            <a:bodyPr wrap="square">
              <a:spAutoFit/>
            </a:bodyPr>
            <a:lstStyle>
              <a:defPPr>
                <a:defRPr lang="LID4096"/>
              </a:defPPr>
              <a:lvl1pPr>
                <a:lnSpc>
                  <a:spcPts val="1600"/>
                </a:lnSpc>
                <a:defRPr sz="1700" b="1">
                  <a:latin typeface="Segoe UI "/>
                  <a:cs typeface="Segoe UI Semibold" panose="020B0702040204020203" pitchFamily="34" charset="0"/>
                </a:defRPr>
              </a:lvl1pPr>
            </a:lstStyle>
            <a:p>
              <a:pPr algn="ctr"/>
              <a:r>
                <a:rPr lang="pt-BR" sz="1400" dirty="0"/>
                <a:t>1</a:t>
              </a:r>
            </a:p>
          </p:txBody>
        </p:sp>
        <p:sp>
          <p:nvSpPr>
            <p:cNvPr id="29" name="TextBox 28">
              <a:extLst>
                <a:ext uri="{FF2B5EF4-FFF2-40B4-BE49-F238E27FC236}">
                  <a16:creationId xmlns:a16="http://schemas.microsoft.com/office/drawing/2014/main" id="{20D50E55-C586-DA3E-EFCB-35AD27524745}"/>
                </a:ext>
              </a:extLst>
            </p:cNvPr>
            <p:cNvSpPr txBox="1"/>
            <p:nvPr/>
          </p:nvSpPr>
          <p:spPr>
            <a:xfrm>
              <a:off x="5740370" y="4514824"/>
              <a:ext cx="320747" cy="297517"/>
            </a:xfrm>
            <a:prstGeom prst="rect">
              <a:avLst/>
            </a:prstGeom>
            <a:noFill/>
          </p:spPr>
          <p:txBody>
            <a:bodyPr wrap="square">
              <a:spAutoFit/>
            </a:bodyPr>
            <a:lstStyle>
              <a:defPPr>
                <a:defRPr lang="LID4096"/>
              </a:defPPr>
              <a:lvl1pPr>
                <a:lnSpc>
                  <a:spcPts val="1600"/>
                </a:lnSpc>
                <a:defRPr sz="1700" b="1">
                  <a:latin typeface="Segoe UI "/>
                  <a:cs typeface="Segoe UI Semibold" panose="020B0702040204020203" pitchFamily="34" charset="0"/>
                </a:defRPr>
              </a:lvl1pPr>
            </a:lstStyle>
            <a:p>
              <a:pPr algn="ctr"/>
              <a:r>
                <a:rPr lang="pt-BR" sz="1400" dirty="0"/>
                <a:t>2</a:t>
              </a:r>
            </a:p>
          </p:txBody>
        </p:sp>
        <p:sp>
          <p:nvSpPr>
            <p:cNvPr id="30" name="TextBox 29">
              <a:extLst>
                <a:ext uri="{FF2B5EF4-FFF2-40B4-BE49-F238E27FC236}">
                  <a16:creationId xmlns:a16="http://schemas.microsoft.com/office/drawing/2014/main" id="{3FD932E6-531F-73D4-F75E-8D1DC1DE3F80}"/>
                </a:ext>
              </a:extLst>
            </p:cNvPr>
            <p:cNvSpPr txBox="1"/>
            <p:nvPr/>
          </p:nvSpPr>
          <p:spPr>
            <a:xfrm>
              <a:off x="5775253" y="4906021"/>
              <a:ext cx="320747" cy="297517"/>
            </a:xfrm>
            <a:prstGeom prst="rect">
              <a:avLst/>
            </a:prstGeom>
            <a:noFill/>
          </p:spPr>
          <p:txBody>
            <a:bodyPr wrap="square">
              <a:spAutoFit/>
            </a:bodyPr>
            <a:lstStyle>
              <a:defPPr>
                <a:defRPr lang="LID4096"/>
              </a:defPPr>
              <a:lvl1pPr>
                <a:lnSpc>
                  <a:spcPts val="1600"/>
                </a:lnSpc>
                <a:defRPr sz="1700" b="1">
                  <a:latin typeface="Segoe UI "/>
                  <a:cs typeface="Segoe UI Semibold" panose="020B0702040204020203" pitchFamily="34" charset="0"/>
                </a:defRPr>
              </a:lvl1pPr>
            </a:lstStyle>
            <a:p>
              <a:pPr algn="ctr"/>
              <a:r>
                <a:rPr lang="pt-BR" sz="1400" dirty="0"/>
                <a:t>3</a:t>
              </a:r>
            </a:p>
          </p:txBody>
        </p:sp>
        <p:sp>
          <p:nvSpPr>
            <p:cNvPr id="31" name="TextBox 30">
              <a:extLst>
                <a:ext uri="{FF2B5EF4-FFF2-40B4-BE49-F238E27FC236}">
                  <a16:creationId xmlns:a16="http://schemas.microsoft.com/office/drawing/2014/main" id="{DFB2D1F7-FA7E-0F73-5B5D-6B1B9FF45C0E}"/>
                </a:ext>
              </a:extLst>
            </p:cNvPr>
            <p:cNvSpPr txBox="1"/>
            <p:nvPr/>
          </p:nvSpPr>
          <p:spPr>
            <a:xfrm>
              <a:off x="6096000" y="5673939"/>
              <a:ext cx="320747" cy="297517"/>
            </a:xfrm>
            <a:prstGeom prst="rect">
              <a:avLst/>
            </a:prstGeom>
            <a:noFill/>
          </p:spPr>
          <p:txBody>
            <a:bodyPr wrap="square">
              <a:spAutoFit/>
            </a:bodyPr>
            <a:lstStyle>
              <a:defPPr>
                <a:defRPr lang="LID4096"/>
              </a:defPPr>
              <a:lvl1pPr>
                <a:lnSpc>
                  <a:spcPts val="1600"/>
                </a:lnSpc>
                <a:defRPr sz="1700" b="1">
                  <a:latin typeface="Segoe UI "/>
                  <a:cs typeface="Segoe UI Semibold" panose="020B0702040204020203" pitchFamily="34" charset="0"/>
                </a:defRPr>
              </a:lvl1pPr>
            </a:lstStyle>
            <a:p>
              <a:pPr algn="ctr"/>
              <a:r>
                <a:rPr lang="pt-BR" sz="1400" dirty="0"/>
                <a:t>4</a:t>
              </a:r>
            </a:p>
          </p:txBody>
        </p:sp>
        <p:sp>
          <p:nvSpPr>
            <p:cNvPr id="32" name="TextBox 31">
              <a:extLst>
                <a:ext uri="{FF2B5EF4-FFF2-40B4-BE49-F238E27FC236}">
                  <a16:creationId xmlns:a16="http://schemas.microsoft.com/office/drawing/2014/main" id="{4D3298EB-6A92-7BCD-F247-5A8C89A7ED67}"/>
                </a:ext>
              </a:extLst>
            </p:cNvPr>
            <p:cNvSpPr txBox="1"/>
            <p:nvPr/>
          </p:nvSpPr>
          <p:spPr>
            <a:xfrm>
              <a:off x="6987296" y="3561058"/>
              <a:ext cx="320747" cy="297517"/>
            </a:xfrm>
            <a:prstGeom prst="rect">
              <a:avLst/>
            </a:prstGeom>
            <a:noFill/>
          </p:spPr>
          <p:txBody>
            <a:bodyPr wrap="square">
              <a:spAutoFit/>
            </a:bodyPr>
            <a:lstStyle>
              <a:defPPr>
                <a:defRPr lang="LID4096"/>
              </a:defPPr>
              <a:lvl1pPr>
                <a:lnSpc>
                  <a:spcPts val="1600"/>
                </a:lnSpc>
                <a:defRPr sz="1700" b="1">
                  <a:latin typeface="Segoe UI "/>
                  <a:cs typeface="Segoe UI Semibold" panose="020B0702040204020203" pitchFamily="34" charset="0"/>
                </a:defRPr>
              </a:lvl1pPr>
            </a:lstStyle>
            <a:p>
              <a:pPr algn="ctr"/>
              <a:r>
                <a:rPr lang="pt-BR" sz="1400" dirty="0"/>
                <a:t>5</a:t>
              </a:r>
            </a:p>
          </p:txBody>
        </p:sp>
        <p:sp>
          <p:nvSpPr>
            <p:cNvPr id="33" name="TextBox 32">
              <a:extLst>
                <a:ext uri="{FF2B5EF4-FFF2-40B4-BE49-F238E27FC236}">
                  <a16:creationId xmlns:a16="http://schemas.microsoft.com/office/drawing/2014/main" id="{70D68924-3198-D9DB-8A52-562AE2658B51}"/>
                </a:ext>
              </a:extLst>
            </p:cNvPr>
            <p:cNvSpPr txBox="1"/>
            <p:nvPr/>
          </p:nvSpPr>
          <p:spPr>
            <a:xfrm>
              <a:off x="7237293" y="2775541"/>
              <a:ext cx="320747" cy="297517"/>
            </a:xfrm>
            <a:prstGeom prst="rect">
              <a:avLst/>
            </a:prstGeom>
            <a:noFill/>
          </p:spPr>
          <p:txBody>
            <a:bodyPr wrap="square">
              <a:spAutoFit/>
            </a:bodyPr>
            <a:lstStyle>
              <a:defPPr>
                <a:defRPr lang="LID4096"/>
              </a:defPPr>
              <a:lvl1pPr>
                <a:lnSpc>
                  <a:spcPts val="1600"/>
                </a:lnSpc>
                <a:defRPr sz="1700" b="1">
                  <a:latin typeface="Segoe UI "/>
                  <a:cs typeface="Segoe UI Semibold" panose="020B0702040204020203" pitchFamily="34" charset="0"/>
                </a:defRPr>
              </a:lvl1pPr>
            </a:lstStyle>
            <a:p>
              <a:pPr algn="ctr"/>
              <a:r>
                <a:rPr lang="pt-BR" sz="1400" dirty="0"/>
                <a:t>6</a:t>
              </a:r>
            </a:p>
          </p:txBody>
        </p:sp>
      </p:grpSp>
      <p:sp>
        <p:nvSpPr>
          <p:cNvPr id="45" name="TextBox 44">
            <a:extLst>
              <a:ext uri="{FF2B5EF4-FFF2-40B4-BE49-F238E27FC236}">
                <a16:creationId xmlns:a16="http://schemas.microsoft.com/office/drawing/2014/main" id="{FEE9CED2-9879-AC42-B683-17D253CFF50A}"/>
              </a:ext>
            </a:extLst>
          </p:cNvPr>
          <p:cNvSpPr txBox="1"/>
          <p:nvPr/>
        </p:nvSpPr>
        <p:spPr>
          <a:xfrm>
            <a:off x="8530331" y="644127"/>
            <a:ext cx="1940760" cy="297517"/>
          </a:xfrm>
          <a:prstGeom prst="rect">
            <a:avLst/>
          </a:prstGeom>
          <a:noFill/>
        </p:spPr>
        <p:txBody>
          <a:bodyPr wrap="square">
            <a:spAutoFit/>
          </a:bodyPr>
          <a:lstStyle>
            <a:defPPr>
              <a:defRPr lang="LID4096"/>
            </a:defPPr>
            <a:lvl1pPr>
              <a:lnSpc>
                <a:spcPts val="1600"/>
              </a:lnSpc>
              <a:defRPr sz="1700" b="1">
                <a:latin typeface="Segoe UI "/>
                <a:cs typeface="Segoe UI Semibold" panose="020B0702040204020203" pitchFamily="34" charset="0"/>
              </a:defRPr>
            </a:lvl1pPr>
          </a:lstStyle>
          <a:p>
            <a:r>
              <a:rPr lang="pt-BR" sz="1600" dirty="0"/>
              <a:t>Cargas Hidráulicas</a:t>
            </a:r>
            <a:endParaRPr lang="LID4096" sz="1600" dirty="0"/>
          </a:p>
        </p:txBody>
      </p:sp>
      <p:sp>
        <p:nvSpPr>
          <p:cNvPr id="46" name="TextBox 45">
            <a:extLst>
              <a:ext uri="{FF2B5EF4-FFF2-40B4-BE49-F238E27FC236}">
                <a16:creationId xmlns:a16="http://schemas.microsoft.com/office/drawing/2014/main" id="{DCCD0189-30F6-0981-41AF-58CB950FC6A2}"/>
              </a:ext>
            </a:extLst>
          </p:cNvPr>
          <p:cNvSpPr txBox="1"/>
          <p:nvPr/>
        </p:nvSpPr>
        <p:spPr>
          <a:xfrm>
            <a:off x="4680741" y="650079"/>
            <a:ext cx="3348646" cy="297517"/>
          </a:xfrm>
          <a:prstGeom prst="rect">
            <a:avLst/>
          </a:prstGeom>
          <a:noFill/>
        </p:spPr>
        <p:txBody>
          <a:bodyPr wrap="square">
            <a:spAutoFit/>
          </a:bodyPr>
          <a:lstStyle>
            <a:defPPr>
              <a:defRPr lang="LID4096"/>
            </a:defPPr>
            <a:lvl1pPr>
              <a:lnSpc>
                <a:spcPts val="1600"/>
              </a:lnSpc>
              <a:defRPr sz="1700" b="1">
                <a:latin typeface="Segoe UI "/>
                <a:cs typeface="Segoe UI Semibold" panose="020B0702040204020203" pitchFamily="34" charset="0"/>
              </a:defRPr>
            </a:lvl1pPr>
          </a:lstStyle>
          <a:p>
            <a:r>
              <a:rPr lang="pt-BR" sz="1600" dirty="0"/>
              <a:t>Vazões e Áreas de  Contribuição</a:t>
            </a:r>
            <a:endParaRPr lang="LID4096" sz="1600" dirty="0"/>
          </a:p>
        </p:txBody>
      </p:sp>
      <p:pic>
        <p:nvPicPr>
          <p:cNvPr id="51" name="Picture 50">
            <a:extLst>
              <a:ext uri="{FF2B5EF4-FFF2-40B4-BE49-F238E27FC236}">
                <a16:creationId xmlns:a16="http://schemas.microsoft.com/office/drawing/2014/main" id="{7AE37F71-B869-9CC6-1827-E9373F7B0424}"/>
              </a:ext>
            </a:extLst>
          </p:cNvPr>
          <p:cNvPicPr>
            <a:picLocks noChangeAspect="1"/>
          </p:cNvPicPr>
          <p:nvPr/>
        </p:nvPicPr>
        <p:blipFill>
          <a:blip r:embed="rId6"/>
          <a:stretch>
            <a:fillRect/>
          </a:stretch>
        </p:blipFill>
        <p:spPr>
          <a:xfrm>
            <a:off x="4578158" y="1054224"/>
            <a:ext cx="3857625" cy="1743075"/>
          </a:xfrm>
          <a:prstGeom prst="rect">
            <a:avLst/>
          </a:prstGeom>
        </p:spPr>
      </p:pic>
      <p:graphicFrame>
        <p:nvGraphicFramePr>
          <p:cNvPr id="58" name="Table 57">
            <a:extLst>
              <a:ext uri="{FF2B5EF4-FFF2-40B4-BE49-F238E27FC236}">
                <a16:creationId xmlns:a16="http://schemas.microsoft.com/office/drawing/2014/main" id="{85BABB62-1173-CFC6-C78B-E9FA183F841D}"/>
              </a:ext>
            </a:extLst>
          </p:cNvPr>
          <p:cNvGraphicFramePr>
            <a:graphicFrameLocks noGrp="1"/>
          </p:cNvGraphicFramePr>
          <p:nvPr>
            <p:extLst>
              <p:ext uri="{D42A27DB-BD31-4B8C-83A1-F6EECF244321}">
                <p14:modId xmlns:p14="http://schemas.microsoft.com/office/powerpoint/2010/main" val="3715884342"/>
              </p:ext>
            </p:extLst>
          </p:nvPr>
        </p:nvGraphicFramePr>
        <p:xfrm>
          <a:off x="4974104" y="1302837"/>
          <a:ext cx="1837944" cy="1490472"/>
        </p:xfrm>
        <a:graphic>
          <a:graphicData uri="http://schemas.openxmlformats.org/drawingml/2006/table">
            <a:tbl>
              <a:tblPr/>
              <a:tblGrid>
                <a:gridCol w="1837944">
                  <a:extLst>
                    <a:ext uri="{9D8B030D-6E8A-4147-A177-3AD203B41FA5}">
                      <a16:colId xmlns:a16="http://schemas.microsoft.com/office/drawing/2014/main" val="1002197806"/>
                    </a:ext>
                  </a:extLst>
                </a:gridCol>
              </a:tblGrid>
              <a:tr h="248412">
                <a:tc>
                  <a:txBody>
                    <a:bodyPr/>
                    <a:lstStyle/>
                    <a:p>
                      <a:pPr algn="l" fontAlgn="ctr"/>
                      <a:r>
                        <a:rPr lang="pt-BR" sz="1300" b="1" i="0" u="none" strike="noStrike" noProof="0" dirty="0">
                          <a:solidFill>
                            <a:srgbClr val="0000FF"/>
                          </a:solidFill>
                          <a:effectLst/>
                          <a:highlight>
                            <a:srgbClr val="FFF2CC"/>
                          </a:highlight>
                          <a:latin typeface="Calibri" panose="020F0502020204030204" pitchFamily="34" charset="0"/>
                        </a:rPr>
                        <a:t>Ribeirão  Bengo</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6449472"/>
                  </a:ext>
                </a:extLst>
              </a:tr>
              <a:tr h="248412">
                <a:tc>
                  <a:txBody>
                    <a:bodyPr/>
                    <a:lstStyle/>
                    <a:p>
                      <a:pPr algn="l" fontAlgn="ctr"/>
                      <a:r>
                        <a:rPr lang="pt-BR" sz="1300" b="0" i="0" u="none" strike="noStrike" noProof="0" dirty="0">
                          <a:solidFill>
                            <a:srgbClr val="000000"/>
                          </a:solidFill>
                          <a:effectLst/>
                          <a:highlight>
                            <a:srgbClr val="FFFFFF"/>
                          </a:highlight>
                          <a:latin typeface="Calibri" panose="020F0502020204030204" pitchFamily="34" charset="0"/>
                        </a:rPr>
                        <a:t>Córrego Mombava</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7554893"/>
                  </a:ext>
                </a:extLst>
              </a:tr>
              <a:tr h="248412">
                <a:tc>
                  <a:txBody>
                    <a:bodyPr/>
                    <a:lstStyle/>
                    <a:p>
                      <a:pPr algn="l" fontAlgn="ctr"/>
                      <a:r>
                        <a:rPr lang="pt-BR" sz="1300" b="0" i="0" u="none" strike="noStrike" noProof="0" dirty="0">
                          <a:solidFill>
                            <a:srgbClr val="000000"/>
                          </a:solidFill>
                          <a:effectLst/>
                          <a:highlight>
                            <a:srgbClr val="FFFFFF"/>
                          </a:highlight>
                          <a:latin typeface="Calibri" panose="020F0502020204030204" pitchFamily="34" charset="0"/>
                        </a:rPr>
                        <a:t>Córrego Cachoeira</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1003153"/>
                  </a:ext>
                </a:extLst>
              </a:tr>
              <a:tr h="248412">
                <a:tc>
                  <a:txBody>
                    <a:bodyPr/>
                    <a:lstStyle/>
                    <a:p>
                      <a:pPr algn="l" fontAlgn="ctr"/>
                      <a:r>
                        <a:rPr lang="pt-BR" sz="1300" b="0" i="0" u="none" strike="noStrike" noProof="0" dirty="0">
                          <a:solidFill>
                            <a:srgbClr val="000000"/>
                          </a:solidFill>
                          <a:effectLst/>
                          <a:highlight>
                            <a:srgbClr val="FFFFFF"/>
                          </a:highlight>
                          <a:latin typeface="Calibri" panose="020F0502020204030204" pitchFamily="34" charset="0"/>
                        </a:rPr>
                        <a:t>Ribeirão da Cachoeirinha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6071665"/>
                  </a:ext>
                </a:extLst>
              </a:tr>
              <a:tr h="248412">
                <a:tc>
                  <a:txBody>
                    <a:bodyPr/>
                    <a:lstStyle/>
                    <a:p>
                      <a:pPr algn="l" fontAlgn="ctr"/>
                      <a:r>
                        <a:rPr lang="pt-BR" sz="1300" b="0" i="0" u="none" strike="noStrike" noProof="0" dirty="0">
                          <a:solidFill>
                            <a:srgbClr val="000000"/>
                          </a:solidFill>
                          <a:effectLst/>
                          <a:highlight>
                            <a:srgbClr val="FFFFFF"/>
                          </a:highlight>
                          <a:latin typeface="Calibri" panose="020F0502020204030204" pitchFamily="34" charset="0"/>
                        </a:rPr>
                        <a:t>Ribeirão da Cachoeirinha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4861428"/>
                  </a:ext>
                </a:extLst>
              </a:tr>
              <a:tr h="248412">
                <a:tc>
                  <a:txBody>
                    <a:bodyPr/>
                    <a:lstStyle/>
                    <a:p>
                      <a:pPr algn="l" fontAlgn="ctr"/>
                      <a:r>
                        <a:rPr lang="pt-BR" sz="1300" b="0" i="0" u="none" strike="noStrike" noProof="0" dirty="0">
                          <a:solidFill>
                            <a:srgbClr val="000000"/>
                          </a:solidFill>
                          <a:effectLst/>
                          <a:highlight>
                            <a:srgbClr val="FFFFFF"/>
                          </a:highlight>
                          <a:latin typeface="Calibri" panose="020F0502020204030204" pitchFamily="34" charset="0"/>
                        </a:rPr>
                        <a:t>Ribeirão João Pedro</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43109436"/>
                  </a:ext>
                </a:extLst>
              </a:tr>
            </a:tbl>
          </a:graphicData>
        </a:graphic>
      </p:graphicFrame>
      <p:graphicFrame>
        <p:nvGraphicFramePr>
          <p:cNvPr id="88" name="Chart 87">
            <a:extLst>
              <a:ext uri="{FF2B5EF4-FFF2-40B4-BE49-F238E27FC236}">
                <a16:creationId xmlns:a16="http://schemas.microsoft.com/office/drawing/2014/main" id="{CB55A963-821F-4730-A003-9F2930CCF752}"/>
              </a:ext>
            </a:extLst>
          </p:cNvPr>
          <p:cNvGraphicFramePr>
            <a:graphicFrameLocks/>
          </p:cNvGraphicFramePr>
          <p:nvPr>
            <p:extLst>
              <p:ext uri="{D42A27DB-BD31-4B8C-83A1-F6EECF244321}">
                <p14:modId xmlns:p14="http://schemas.microsoft.com/office/powerpoint/2010/main" val="3262435701"/>
              </p:ext>
            </p:extLst>
          </p:nvPr>
        </p:nvGraphicFramePr>
        <p:xfrm>
          <a:off x="5826830" y="2753709"/>
          <a:ext cx="2907268" cy="3402635"/>
        </p:xfrm>
        <a:graphic>
          <a:graphicData uri="http://schemas.openxmlformats.org/drawingml/2006/chart">
            <c:chart xmlns:c="http://schemas.openxmlformats.org/drawingml/2006/chart" xmlns:r="http://schemas.openxmlformats.org/officeDocument/2006/relationships" r:id="rId7"/>
          </a:graphicData>
        </a:graphic>
      </p:graphicFrame>
      <p:sp>
        <p:nvSpPr>
          <p:cNvPr id="91" name="TextBox 90">
            <a:extLst>
              <a:ext uri="{FF2B5EF4-FFF2-40B4-BE49-F238E27FC236}">
                <a16:creationId xmlns:a16="http://schemas.microsoft.com/office/drawing/2014/main" id="{A024AF80-ABEB-39E6-3CE6-D1590C5C5EDA}"/>
              </a:ext>
            </a:extLst>
          </p:cNvPr>
          <p:cNvSpPr txBox="1"/>
          <p:nvPr/>
        </p:nvSpPr>
        <p:spPr>
          <a:xfrm>
            <a:off x="6986946" y="5060970"/>
            <a:ext cx="1331161" cy="1285993"/>
          </a:xfrm>
          <a:prstGeom prst="rect">
            <a:avLst/>
          </a:prstGeom>
          <a:noFill/>
        </p:spPr>
        <p:txBody>
          <a:bodyPr wrap="square" lIns="91440" tIns="0" rIns="0" bIns="0" rtlCol="0" anchor="ctr" anchorCtr="0">
            <a:spAutoFit/>
          </a:bodyPr>
          <a:lstStyle/>
          <a:p>
            <a:pPr algn="ctr">
              <a:lnSpc>
                <a:spcPts val="2000"/>
              </a:lnSpc>
            </a:pPr>
            <a:r>
              <a:rPr lang="pt-BR" sz="2000" b="1" dirty="0"/>
              <a:t>Vazões estimadas: </a:t>
            </a:r>
            <a:r>
              <a:rPr lang="pt-BR" sz="2000" dirty="0"/>
              <a:t>Córrego Bengo e afluentes </a:t>
            </a:r>
            <a:endParaRPr lang="LID4096" sz="1200" dirty="0"/>
          </a:p>
        </p:txBody>
      </p:sp>
      <p:sp>
        <p:nvSpPr>
          <p:cNvPr id="105" name="TextBox 104">
            <a:extLst>
              <a:ext uri="{FF2B5EF4-FFF2-40B4-BE49-F238E27FC236}">
                <a16:creationId xmlns:a16="http://schemas.microsoft.com/office/drawing/2014/main" id="{51813780-13AE-D6D7-D3DC-12CE1A5E0B1B}"/>
              </a:ext>
            </a:extLst>
          </p:cNvPr>
          <p:cNvSpPr txBox="1"/>
          <p:nvPr/>
        </p:nvSpPr>
        <p:spPr>
          <a:xfrm>
            <a:off x="384090" y="458923"/>
            <a:ext cx="5091796" cy="412934"/>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nSpc>
                <a:spcPts val="2500"/>
              </a:lnSpc>
            </a:pPr>
            <a:r>
              <a:rPr lang="pt-BR" sz="2200" b="1" dirty="0"/>
              <a:t>Base de dados </a:t>
            </a:r>
            <a:r>
              <a:rPr lang="el-GR" sz="2200" b="1" dirty="0"/>
              <a:t>Φ </a:t>
            </a:r>
          </a:p>
        </p:txBody>
      </p:sp>
      <p:pic>
        <p:nvPicPr>
          <p:cNvPr id="119" name="Picture 118">
            <a:extLst>
              <a:ext uri="{FF2B5EF4-FFF2-40B4-BE49-F238E27FC236}">
                <a16:creationId xmlns:a16="http://schemas.microsoft.com/office/drawing/2014/main" id="{646A98B9-7D42-FF6D-F8FE-7936F473F868}"/>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40000"/>
                    </a14:imgEffect>
                  </a14:imgLayer>
                </a14:imgProps>
              </a:ext>
            </a:extLst>
          </a:blip>
          <a:srcRect l="4705" r="7245"/>
          <a:stretch/>
        </p:blipFill>
        <p:spPr>
          <a:xfrm>
            <a:off x="472164" y="1063013"/>
            <a:ext cx="3947356" cy="5243556"/>
          </a:xfrm>
          <a:prstGeom prst="rect">
            <a:avLst/>
          </a:prstGeom>
          <a:ln>
            <a:solidFill>
              <a:schemeClr val="tx1"/>
            </a:solidFill>
          </a:ln>
        </p:spPr>
      </p:pic>
      <p:sp>
        <p:nvSpPr>
          <p:cNvPr id="120" name="TextBox 119">
            <a:extLst>
              <a:ext uri="{FF2B5EF4-FFF2-40B4-BE49-F238E27FC236}">
                <a16:creationId xmlns:a16="http://schemas.microsoft.com/office/drawing/2014/main" id="{D5129DC0-8182-BC2A-226C-FD08F5131D78}"/>
              </a:ext>
            </a:extLst>
          </p:cNvPr>
          <p:cNvSpPr txBox="1"/>
          <p:nvPr/>
        </p:nvSpPr>
        <p:spPr>
          <a:xfrm rot="19183112">
            <a:off x="4457303" y="3282371"/>
            <a:ext cx="930692" cy="246221"/>
          </a:xfrm>
          <a:prstGeom prst="rect">
            <a:avLst/>
          </a:prstGeom>
          <a:noFill/>
        </p:spPr>
        <p:txBody>
          <a:bodyPr wrap="square" lIns="91440" tIns="0" rIns="0" bIns="0" rtlCol="0" anchor="ctr" anchorCtr="0">
            <a:spAutoFit/>
          </a:bodyPr>
          <a:lstStyle/>
          <a:p>
            <a:r>
              <a:rPr lang="pt-BR" sz="1600" b="1" dirty="0"/>
              <a:t>Caxambu</a:t>
            </a:r>
            <a:endParaRPr lang="LID4096" sz="1050" b="1" dirty="0"/>
          </a:p>
        </p:txBody>
      </p:sp>
      <p:sp>
        <p:nvSpPr>
          <p:cNvPr id="121" name="Arrow: Up-Down 120">
            <a:extLst>
              <a:ext uri="{FF2B5EF4-FFF2-40B4-BE49-F238E27FC236}">
                <a16:creationId xmlns:a16="http://schemas.microsoft.com/office/drawing/2014/main" id="{E7F7CFBC-EA73-7BAA-4DE7-BA92BA77EFD1}"/>
              </a:ext>
            </a:extLst>
          </p:cNvPr>
          <p:cNvSpPr/>
          <p:nvPr/>
        </p:nvSpPr>
        <p:spPr>
          <a:xfrm rot="2297213">
            <a:off x="3210664" y="3629513"/>
            <a:ext cx="335521" cy="2738575"/>
          </a:xfrm>
          <a:prstGeom prst="upDownArrow">
            <a:avLst>
              <a:gd name="adj1" fmla="val 50000"/>
              <a:gd name="adj2" fmla="val 69120"/>
            </a:avLst>
          </a:prstGeom>
          <a:noFill/>
          <a:ln w="571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22" name="TextBox 121">
            <a:extLst>
              <a:ext uri="{FF2B5EF4-FFF2-40B4-BE49-F238E27FC236}">
                <a16:creationId xmlns:a16="http://schemas.microsoft.com/office/drawing/2014/main" id="{BEFC27E1-65AF-6B14-59C3-8D00C49EA7AA}"/>
              </a:ext>
            </a:extLst>
          </p:cNvPr>
          <p:cNvSpPr txBox="1"/>
          <p:nvPr/>
        </p:nvSpPr>
        <p:spPr>
          <a:xfrm>
            <a:off x="3409630" y="5609374"/>
            <a:ext cx="824894" cy="327526"/>
          </a:xfrm>
          <a:prstGeom prst="rect">
            <a:avLst/>
          </a:prstGeom>
          <a:noFill/>
        </p:spPr>
        <p:txBody>
          <a:bodyPr wrap="square">
            <a:spAutoFit/>
          </a:bodyPr>
          <a:lstStyle>
            <a:defPPr>
              <a:defRPr lang="LID4096"/>
            </a:defPPr>
            <a:lvl1pPr>
              <a:lnSpc>
                <a:spcPts val="1600"/>
              </a:lnSpc>
              <a:defRPr sz="1700" b="1">
                <a:latin typeface="Segoe UI "/>
                <a:cs typeface="Segoe UI Semibold" panose="020B0702040204020203" pitchFamily="34" charset="0"/>
              </a:defRPr>
            </a:lvl1pPr>
          </a:lstStyle>
          <a:p>
            <a:pPr algn="ctr"/>
            <a:r>
              <a:rPr lang="pt-BR" sz="2800" dirty="0">
                <a:solidFill>
                  <a:srgbClr val="0000FF"/>
                </a:solidFill>
              </a:rPr>
              <a:t>45°</a:t>
            </a:r>
            <a:endParaRPr lang="LID4096" sz="2800" dirty="0">
              <a:solidFill>
                <a:srgbClr val="0000FF"/>
              </a:solidFill>
            </a:endParaRPr>
          </a:p>
        </p:txBody>
      </p:sp>
      <p:sp>
        <p:nvSpPr>
          <p:cNvPr id="197" name="TextBox 196">
            <a:extLst>
              <a:ext uri="{FF2B5EF4-FFF2-40B4-BE49-F238E27FC236}">
                <a16:creationId xmlns:a16="http://schemas.microsoft.com/office/drawing/2014/main" id="{71F2C82B-3FEF-5030-AAC8-39E25C30F0F3}"/>
              </a:ext>
            </a:extLst>
          </p:cNvPr>
          <p:cNvSpPr txBox="1"/>
          <p:nvPr/>
        </p:nvSpPr>
        <p:spPr>
          <a:xfrm>
            <a:off x="7253647" y="6418937"/>
            <a:ext cx="2275760" cy="246221"/>
          </a:xfrm>
          <a:prstGeom prst="rect">
            <a:avLst/>
          </a:prstGeom>
          <a:noFill/>
        </p:spPr>
        <p:txBody>
          <a:bodyPr wrap="square" lIns="0" tIns="0" rIns="0" bIns="0" anchor="b" anchorCtr="0">
            <a:noAutofit/>
          </a:bodyPr>
          <a:lstStyle/>
          <a:p>
            <a:pPr algn="r"/>
            <a:r>
              <a:rPr lang="en-GB" sz="1200" b="1" dirty="0"/>
              <a:t>Fontes: IGAM | Codemge | SIGA</a:t>
            </a:r>
            <a:endParaRPr lang="LID4096" sz="1200" b="1" dirty="0"/>
          </a:p>
        </p:txBody>
      </p:sp>
    </p:spTree>
    <p:extLst>
      <p:ext uri="{BB962C8B-B14F-4D97-AF65-F5344CB8AC3E}">
        <p14:creationId xmlns:p14="http://schemas.microsoft.com/office/powerpoint/2010/main" val="526474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0145B73-3546-EF5F-286C-78E2CB76F488}"/>
              </a:ext>
            </a:extLst>
          </p:cNvPr>
          <p:cNvSpPr/>
          <p:nvPr/>
        </p:nvSpPr>
        <p:spPr>
          <a:xfrm>
            <a:off x="196290" y="135893"/>
            <a:ext cx="11799419" cy="65509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96" name="Group 95">
            <a:extLst>
              <a:ext uri="{FF2B5EF4-FFF2-40B4-BE49-F238E27FC236}">
                <a16:creationId xmlns:a16="http://schemas.microsoft.com/office/drawing/2014/main" id="{1E3D1709-1E9B-C7AA-F73B-93FCC7632D01}"/>
              </a:ext>
            </a:extLst>
          </p:cNvPr>
          <p:cNvGrpSpPr/>
          <p:nvPr/>
        </p:nvGrpSpPr>
        <p:grpSpPr>
          <a:xfrm>
            <a:off x="9557252" y="6466239"/>
            <a:ext cx="2122553" cy="249684"/>
            <a:chOff x="9326498" y="6229759"/>
            <a:chExt cx="2122553" cy="249684"/>
          </a:xfrm>
        </p:grpSpPr>
        <p:sp>
          <p:nvSpPr>
            <p:cNvPr id="97" name="Rectangle 96">
              <a:extLst>
                <a:ext uri="{FF2B5EF4-FFF2-40B4-BE49-F238E27FC236}">
                  <a16:creationId xmlns:a16="http://schemas.microsoft.com/office/drawing/2014/main" id="{4CF9E57C-5B49-5BB2-16C8-C9A024730AF7}"/>
                </a:ext>
              </a:extLst>
            </p:cNvPr>
            <p:cNvSpPr/>
            <p:nvPr/>
          </p:nvSpPr>
          <p:spPr>
            <a:xfrm>
              <a:off x="10934701" y="6260306"/>
              <a:ext cx="514350" cy="1541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100" dirty="0"/>
            </a:p>
          </p:txBody>
        </p:sp>
        <p:sp>
          <p:nvSpPr>
            <p:cNvPr id="98" name="TextBox 97">
              <a:extLst>
                <a:ext uri="{FF2B5EF4-FFF2-40B4-BE49-F238E27FC236}">
                  <a16:creationId xmlns:a16="http://schemas.microsoft.com/office/drawing/2014/main" id="{618B1C2C-CADA-F573-988F-215503646CFA}"/>
                </a:ext>
              </a:extLst>
            </p:cNvPr>
            <p:cNvSpPr txBox="1"/>
            <p:nvPr/>
          </p:nvSpPr>
          <p:spPr>
            <a:xfrm>
              <a:off x="10965423" y="6260306"/>
              <a:ext cx="462196" cy="184666"/>
            </a:xfrm>
            <a:prstGeom prst="rect">
              <a:avLst/>
            </a:prstGeom>
            <a:noFill/>
          </p:spPr>
          <p:txBody>
            <a:bodyPr wrap="square" lIns="0" tIns="0" rIns="0" bIns="0" anchor="ctr" anchorCtr="0">
              <a:spAutoFit/>
            </a:bodyPr>
            <a:lstStyle/>
            <a:p>
              <a:pPr algn="ctr"/>
              <a:r>
                <a:rPr lang="pt-BR" sz="1200" b="1" dirty="0">
                  <a:solidFill>
                    <a:srgbClr val="0000FF"/>
                  </a:solidFill>
                  <a:effectLst/>
                  <a:latin typeface="Times New Roman" panose="02020603050405020304" pitchFamily="18" charset="0"/>
                  <a:ea typeface="Times New Roman" panose="02020603050405020304" pitchFamily="18" charset="0"/>
                </a:rPr>
                <a:t>Beta </a:t>
              </a:r>
              <a:r>
                <a:rPr lang="pt-BR" sz="1200" b="1"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endParaRPr lang="LID4096" sz="1200" dirty="0">
                <a:solidFill>
                  <a:srgbClr val="0000FF"/>
                </a:solidFill>
              </a:endParaRPr>
            </a:p>
          </p:txBody>
        </p:sp>
        <p:sp>
          <p:nvSpPr>
            <p:cNvPr id="99" name="TextBox 98">
              <a:extLst>
                <a:ext uri="{FF2B5EF4-FFF2-40B4-BE49-F238E27FC236}">
                  <a16:creationId xmlns:a16="http://schemas.microsoft.com/office/drawing/2014/main" id="{6722AF93-275D-09F7-5085-8DAE15555FD6}"/>
                </a:ext>
              </a:extLst>
            </p:cNvPr>
            <p:cNvSpPr txBox="1"/>
            <p:nvPr/>
          </p:nvSpPr>
          <p:spPr>
            <a:xfrm>
              <a:off x="9326498" y="6229759"/>
              <a:ext cx="1601882" cy="249684"/>
            </a:xfrm>
            <a:prstGeom prst="rect">
              <a:avLst/>
            </a:prstGeom>
            <a:noFill/>
          </p:spPr>
          <p:txBody>
            <a:bodyPr wrap="square">
              <a:spAutoFit/>
            </a:bodyPr>
            <a:lstStyle/>
            <a:p>
              <a:pPr marL="0" marR="0" algn="ctr">
                <a:lnSpc>
                  <a:spcPct val="107000"/>
                </a:lnSpc>
                <a:spcBef>
                  <a:spcPts val="0"/>
                </a:spcBef>
                <a:spcAft>
                  <a:spcPts val="800"/>
                </a:spcAft>
              </a:pPr>
              <a:r>
                <a:rPr lang="pt-BR" sz="1000" u="sng" kern="100" dirty="0">
                  <a:solidFill>
                    <a:srgbClr val="0000FF"/>
                  </a:solidFill>
                  <a:effectLst/>
                  <a:latin typeface="Lucida Casual"/>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2024 - www.betami.com.br</a:t>
              </a:r>
              <a:endParaRPr lang="pt-BR" sz="1000" kern="100" dirty="0">
                <a:solidFill>
                  <a:srgbClr val="0000FF"/>
                </a:solidFill>
                <a:effectLst/>
                <a:latin typeface="Lucida Casual"/>
                <a:ea typeface="Calibri" panose="020F0502020204030204" pitchFamily="34" charset="0"/>
                <a:cs typeface="Arial" panose="020B0604020202020204" pitchFamily="34" charset="0"/>
              </a:endParaRPr>
            </a:p>
          </p:txBody>
        </p:sp>
      </p:grpSp>
      <p:sp>
        <p:nvSpPr>
          <p:cNvPr id="105" name="TextBox 104">
            <a:extLst>
              <a:ext uri="{FF2B5EF4-FFF2-40B4-BE49-F238E27FC236}">
                <a16:creationId xmlns:a16="http://schemas.microsoft.com/office/drawing/2014/main" id="{51813780-13AE-D6D7-D3DC-12CE1A5E0B1B}"/>
              </a:ext>
            </a:extLst>
          </p:cNvPr>
          <p:cNvSpPr txBox="1"/>
          <p:nvPr/>
        </p:nvSpPr>
        <p:spPr>
          <a:xfrm>
            <a:off x="384090" y="458923"/>
            <a:ext cx="2506255" cy="412934"/>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nSpc>
                <a:spcPts val="2500"/>
              </a:lnSpc>
            </a:pPr>
            <a:r>
              <a:rPr lang="pt-BR" sz="2200" b="1" dirty="0"/>
              <a:t>Calibração</a:t>
            </a:r>
            <a:endParaRPr lang="el-GR" sz="2200" b="1" dirty="0"/>
          </a:p>
        </p:txBody>
      </p:sp>
      <p:sp>
        <p:nvSpPr>
          <p:cNvPr id="2" name="TextBox 1">
            <a:extLst>
              <a:ext uri="{FF2B5EF4-FFF2-40B4-BE49-F238E27FC236}">
                <a16:creationId xmlns:a16="http://schemas.microsoft.com/office/drawing/2014/main" id="{43CB9ED8-5DEB-903D-5A68-7BC228139CBE}"/>
              </a:ext>
            </a:extLst>
          </p:cNvPr>
          <p:cNvSpPr txBox="1"/>
          <p:nvPr/>
        </p:nvSpPr>
        <p:spPr>
          <a:xfrm>
            <a:off x="508702" y="1013853"/>
            <a:ext cx="5329694" cy="2046714"/>
          </a:xfrm>
          <a:prstGeom prst="rect">
            <a:avLst/>
          </a:prstGeom>
          <a:noFill/>
        </p:spPr>
        <p:txBody>
          <a:bodyPr wrap="square" rIns="0">
            <a:spAutoFit/>
          </a:bodyPr>
          <a:lstStyle/>
          <a:p>
            <a:r>
              <a:rPr lang="pt-BR" sz="2200" b="1" dirty="0"/>
              <a:t>O modelo numérico é uma maquete virtual, </a:t>
            </a:r>
            <a:r>
              <a:rPr lang="pt-BR" sz="2100" dirty="0"/>
              <a:t>aponta o caminho da água, como </a:t>
            </a:r>
          </a:p>
          <a:p>
            <a:r>
              <a:rPr lang="pt-BR" sz="2100" dirty="0"/>
              <a:t>na corrente elétrica </a:t>
            </a:r>
            <a:r>
              <a:rPr lang="pt-BR" sz="1700" dirty="0"/>
              <a:t>(Ampère)</a:t>
            </a:r>
            <a:r>
              <a:rPr lang="pt-BR" sz="2100" dirty="0"/>
              <a:t> movida </a:t>
            </a:r>
          </a:p>
          <a:p>
            <a:r>
              <a:rPr lang="pt-BR" sz="2100" dirty="0"/>
              <a:t>pela diferença de potencial, a</a:t>
            </a:r>
          </a:p>
          <a:p>
            <a:r>
              <a:rPr lang="pt-BR" sz="2100" dirty="0"/>
              <a:t>tenção </a:t>
            </a:r>
            <a:r>
              <a:rPr lang="pt-BR" sz="1700" dirty="0"/>
              <a:t>(Volts)</a:t>
            </a:r>
            <a:r>
              <a:rPr lang="pt-BR" sz="2100" dirty="0"/>
              <a:t> entre dois pontos </a:t>
            </a:r>
          </a:p>
          <a:p>
            <a:r>
              <a:rPr lang="pt-BR" sz="2100" dirty="0"/>
              <a:t>separados pela resistência </a:t>
            </a:r>
            <a:r>
              <a:rPr lang="pt-BR" sz="2100" dirty="0">
                <a:effectLst/>
                <a:sym typeface="Symbol" panose="05050102010706020507" pitchFamily="18" charset="2"/>
              </a:rPr>
              <a:t> </a:t>
            </a:r>
            <a:r>
              <a:rPr lang="pt-BR" sz="1700" dirty="0">
                <a:effectLst/>
                <a:sym typeface="Symbol" panose="05050102010706020507" pitchFamily="18" charset="2"/>
              </a:rPr>
              <a:t>(Ohm)</a:t>
            </a:r>
            <a:r>
              <a:rPr lang="pt-BR" sz="2100" dirty="0"/>
              <a:t>. </a:t>
            </a:r>
          </a:p>
        </p:txBody>
      </p:sp>
      <p:grpSp>
        <p:nvGrpSpPr>
          <p:cNvPr id="3" name="Grupo 10">
            <a:extLst>
              <a:ext uri="{FF2B5EF4-FFF2-40B4-BE49-F238E27FC236}">
                <a16:creationId xmlns:a16="http://schemas.microsoft.com/office/drawing/2014/main" id="{90037FE4-45F0-BCA0-3862-AB51EA08C861}"/>
              </a:ext>
            </a:extLst>
          </p:cNvPr>
          <p:cNvGrpSpPr>
            <a:grpSpLocks noChangeAspect="1"/>
          </p:cNvGrpSpPr>
          <p:nvPr/>
        </p:nvGrpSpPr>
        <p:grpSpPr>
          <a:xfrm>
            <a:off x="4191438" y="1883448"/>
            <a:ext cx="1767094" cy="1069362"/>
            <a:chOff x="7551799" y="3880749"/>
            <a:chExt cx="1792685" cy="1055366"/>
          </a:xfrm>
        </p:grpSpPr>
        <p:sp>
          <p:nvSpPr>
            <p:cNvPr id="4" name="Seta para a direita 12">
              <a:extLst>
                <a:ext uri="{FF2B5EF4-FFF2-40B4-BE49-F238E27FC236}">
                  <a16:creationId xmlns:a16="http://schemas.microsoft.com/office/drawing/2014/main" id="{2194C8C2-DBEB-AA54-0BC6-ED7FD103E6F5}"/>
                </a:ext>
              </a:extLst>
            </p:cNvPr>
            <p:cNvSpPr/>
            <p:nvPr/>
          </p:nvSpPr>
          <p:spPr>
            <a:xfrm rot="2573740">
              <a:off x="7603764" y="4134921"/>
              <a:ext cx="288000" cy="108000"/>
            </a:xfrm>
            <a:prstGeom prst="rightArrow">
              <a:avLst/>
            </a:prstGeom>
            <a:solidFill>
              <a:schemeClr val="accent2"/>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5" name="Grupo 13">
              <a:extLst>
                <a:ext uri="{FF2B5EF4-FFF2-40B4-BE49-F238E27FC236}">
                  <a16:creationId xmlns:a16="http://schemas.microsoft.com/office/drawing/2014/main" id="{744CB66E-6E1A-3936-936D-B62F031A1289}"/>
                </a:ext>
              </a:extLst>
            </p:cNvPr>
            <p:cNvGrpSpPr/>
            <p:nvPr/>
          </p:nvGrpSpPr>
          <p:grpSpPr>
            <a:xfrm>
              <a:off x="7551799" y="3880749"/>
              <a:ext cx="1792685" cy="1055366"/>
              <a:chOff x="6308874" y="4003609"/>
              <a:chExt cx="1792685" cy="1055366"/>
            </a:xfrm>
          </p:grpSpPr>
          <p:sp>
            <p:nvSpPr>
              <p:cNvPr id="7" name="Seta para a direita 15">
                <a:extLst>
                  <a:ext uri="{FF2B5EF4-FFF2-40B4-BE49-F238E27FC236}">
                    <a16:creationId xmlns:a16="http://schemas.microsoft.com/office/drawing/2014/main" id="{95276968-8344-B72A-0A9C-AD4E8DE8C572}"/>
                  </a:ext>
                </a:extLst>
              </p:cNvPr>
              <p:cNvSpPr/>
              <p:nvPr/>
            </p:nvSpPr>
            <p:spPr>
              <a:xfrm rot="16166615">
                <a:off x="6618727" y="4743355"/>
                <a:ext cx="288000" cy="108000"/>
              </a:xfrm>
              <a:prstGeom prst="rightArrow">
                <a:avLst/>
              </a:prstGeom>
              <a:solidFill>
                <a:schemeClr val="accent2"/>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Grupo 16">
                <a:extLst>
                  <a:ext uri="{FF2B5EF4-FFF2-40B4-BE49-F238E27FC236}">
                    <a16:creationId xmlns:a16="http://schemas.microsoft.com/office/drawing/2014/main" id="{E69038DF-9FC9-82AB-BDC3-ECD95F289B2D}"/>
                  </a:ext>
                </a:extLst>
              </p:cNvPr>
              <p:cNvGrpSpPr/>
              <p:nvPr/>
            </p:nvGrpSpPr>
            <p:grpSpPr>
              <a:xfrm>
                <a:off x="6308874" y="4003609"/>
                <a:ext cx="1792685" cy="1055366"/>
                <a:chOff x="5618130" y="5251772"/>
                <a:chExt cx="1792685" cy="1055366"/>
              </a:xfrm>
            </p:grpSpPr>
            <p:grpSp>
              <p:nvGrpSpPr>
                <p:cNvPr id="10" name="Grupo 18">
                  <a:extLst>
                    <a:ext uri="{FF2B5EF4-FFF2-40B4-BE49-F238E27FC236}">
                      <a16:creationId xmlns:a16="http://schemas.microsoft.com/office/drawing/2014/main" id="{D1C3CC02-D679-1050-D6A9-7F3766B8276F}"/>
                    </a:ext>
                  </a:extLst>
                </p:cNvPr>
                <p:cNvGrpSpPr>
                  <a:grpSpLocks noChangeAspect="1"/>
                </p:cNvGrpSpPr>
                <p:nvPr/>
              </p:nvGrpSpPr>
              <p:grpSpPr>
                <a:xfrm>
                  <a:off x="6416287" y="5251772"/>
                  <a:ext cx="994528" cy="1055366"/>
                  <a:chOff x="7015665" y="3769107"/>
                  <a:chExt cx="2095099" cy="2554882"/>
                </a:xfrm>
                <a:effectLst>
                  <a:outerShdw blurRad="50800" dist="38100" dir="8100000" algn="tr" rotWithShape="0">
                    <a:prstClr val="black">
                      <a:alpha val="40000"/>
                    </a:prstClr>
                  </a:outerShdw>
                </a:effectLst>
              </p:grpSpPr>
              <p:sp>
                <p:nvSpPr>
                  <p:cNvPr id="16" name="Cubo 55">
                    <a:extLst>
                      <a:ext uri="{FF2B5EF4-FFF2-40B4-BE49-F238E27FC236}">
                        <a16:creationId xmlns:a16="http://schemas.microsoft.com/office/drawing/2014/main" id="{85FE5863-A9B2-6C26-F873-D50027440601}"/>
                      </a:ext>
                    </a:extLst>
                  </p:cNvPr>
                  <p:cNvSpPr/>
                  <p:nvPr/>
                </p:nvSpPr>
                <p:spPr>
                  <a:xfrm flipH="1">
                    <a:off x="7285076" y="5243990"/>
                    <a:ext cx="1079999" cy="1079999"/>
                  </a:xfrm>
                  <a:prstGeom prst="cube">
                    <a:avLst>
                      <a:gd name="adj" fmla="val 32078"/>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Cubo 56">
                    <a:extLst>
                      <a:ext uri="{FF2B5EF4-FFF2-40B4-BE49-F238E27FC236}">
                        <a16:creationId xmlns:a16="http://schemas.microsoft.com/office/drawing/2014/main" id="{4C208400-7795-F87F-CE77-31C389CE34C6}"/>
                      </a:ext>
                    </a:extLst>
                  </p:cNvPr>
                  <p:cNvSpPr/>
                  <p:nvPr/>
                </p:nvSpPr>
                <p:spPr>
                  <a:xfrm flipH="1">
                    <a:off x="7015665" y="4123701"/>
                    <a:ext cx="1080000" cy="1080000"/>
                  </a:xfrm>
                  <a:prstGeom prst="cube">
                    <a:avLst>
                      <a:gd name="adj" fmla="val 32078"/>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Cubo 57">
                    <a:extLst>
                      <a:ext uri="{FF2B5EF4-FFF2-40B4-BE49-F238E27FC236}">
                        <a16:creationId xmlns:a16="http://schemas.microsoft.com/office/drawing/2014/main" id="{359CEE1D-BEAE-C681-DEF0-2574D9260902}"/>
                      </a:ext>
                    </a:extLst>
                  </p:cNvPr>
                  <p:cNvSpPr/>
                  <p:nvPr/>
                </p:nvSpPr>
                <p:spPr>
                  <a:xfrm flipH="1">
                    <a:off x="8030765" y="4498395"/>
                    <a:ext cx="1079999" cy="1079999"/>
                  </a:xfrm>
                  <a:prstGeom prst="cube">
                    <a:avLst>
                      <a:gd name="adj" fmla="val 32078"/>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ubo 58">
                    <a:extLst>
                      <a:ext uri="{FF2B5EF4-FFF2-40B4-BE49-F238E27FC236}">
                        <a16:creationId xmlns:a16="http://schemas.microsoft.com/office/drawing/2014/main" id="{997E0108-2224-F165-9C7F-ED4D7A77D3E7}"/>
                      </a:ext>
                    </a:extLst>
                  </p:cNvPr>
                  <p:cNvSpPr/>
                  <p:nvPr/>
                </p:nvSpPr>
                <p:spPr>
                  <a:xfrm flipH="1">
                    <a:off x="7285461" y="4504733"/>
                    <a:ext cx="1079999" cy="1079999"/>
                  </a:xfrm>
                  <a:prstGeom prst="cube">
                    <a:avLst>
                      <a:gd name="adj" fmla="val 32078"/>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Cubo 59">
                    <a:extLst>
                      <a:ext uri="{FF2B5EF4-FFF2-40B4-BE49-F238E27FC236}">
                        <a16:creationId xmlns:a16="http://schemas.microsoft.com/office/drawing/2014/main" id="{1E6C46B1-8D91-EA9D-9F4E-441F8B536900}"/>
                      </a:ext>
                    </a:extLst>
                  </p:cNvPr>
                  <p:cNvSpPr/>
                  <p:nvPr/>
                </p:nvSpPr>
                <p:spPr>
                  <a:xfrm flipH="1">
                    <a:off x="7288823" y="3769107"/>
                    <a:ext cx="1079999" cy="1079999"/>
                  </a:xfrm>
                  <a:prstGeom prst="cube">
                    <a:avLst>
                      <a:gd name="adj" fmla="val 32078"/>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Cubo 60">
                    <a:extLst>
                      <a:ext uri="{FF2B5EF4-FFF2-40B4-BE49-F238E27FC236}">
                        <a16:creationId xmlns:a16="http://schemas.microsoft.com/office/drawing/2014/main" id="{12D758F5-198D-15D9-02D8-A852761B1304}"/>
                      </a:ext>
                    </a:extLst>
                  </p:cNvPr>
                  <p:cNvSpPr/>
                  <p:nvPr/>
                </p:nvSpPr>
                <p:spPr>
                  <a:xfrm flipH="1">
                    <a:off x="7592817" y="4854686"/>
                    <a:ext cx="1080001" cy="1080003"/>
                  </a:xfrm>
                  <a:prstGeom prst="cube">
                    <a:avLst>
                      <a:gd name="adj" fmla="val 3207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1" name="Seta para a direita 19">
                  <a:extLst>
                    <a:ext uri="{FF2B5EF4-FFF2-40B4-BE49-F238E27FC236}">
                      <a16:creationId xmlns:a16="http://schemas.microsoft.com/office/drawing/2014/main" id="{E839BB0B-A09F-533E-9789-74B8F5C727F5}"/>
                    </a:ext>
                  </a:extLst>
                </p:cNvPr>
                <p:cNvSpPr/>
                <p:nvPr/>
              </p:nvSpPr>
              <p:spPr>
                <a:xfrm>
                  <a:off x="6062205" y="5705476"/>
                  <a:ext cx="576000" cy="180000"/>
                </a:xfrm>
                <a:prstGeom prst="rightArrow">
                  <a:avLst/>
                </a:prstGeom>
                <a:solidFill>
                  <a:schemeClr val="accent2"/>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Cubo 53">
                  <a:extLst>
                    <a:ext uri="{FF2B5EF4-FFF2-40B4-BE49-F238E27FC236}">
                      <a16:creationId xmlns:a16="http://schemas.microsoft.com/office/drawing/2014/main" id="{A06AFB73-11DF-2688-96FC-BF2B65A74CE9}"/>
                    </a:ext>
                  </a:extLst>
                </p:cNvPr>
                <p:cNvSpPr/>
                <p:nvPr/>
              </p:nvSpPr>
              <p:spPr>
                <a:xfrm flipH="1">
                  <a:off x="5811644" y="5563045"/>
                  <a:ext cx="512668" cy="446124"/>
                </a:xfrm>
                <a:prstGeom prst="cube">
                  <a:avLst>
                    <a:gd name="adj" fmla="val 32078"/>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Seta para a direita 24">
                  <a:extLst>
                    <a:ext uri="{FF2B5EF4-FFF2-40B4-BE49-F238E27FC236}">
                      <a16:creationId xmlns:a16="http://schemas.microsoft.com/office/drawing/2014/main" id="{749ACFC2-7316-FE57-7839-22D23E3F6784}"/>
                    </a:ext>
                  </a:extLst>
                </p:cNvPr>
                <p:cNvSpPr/>
                <p:nvPr/>
              </p:nvSpPr>
              <p:spPr>
                <a:xfrm>
                  <a:off x="5618130" y="5734051"/>
                  <a:ext cx="288000" cy="108000"/>
                </a:xfrm>
                <a:prstGeom prst="rightArrow">
                  <a:avLst/>
                </a:prstGeom>
                <a:solidFill>
                  <a:schemeClr val="accent2"/>
                </a:solidFill>
                <a:effectLst>
                  <a:outerShdw blurRad="50800" dist="139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9" name="Seta para a direita 17">
                <a:extLst>
                  <a:ext uri="{FF2B5EF4-FFF2-40B4-BE49-F238E27FC236}">
                    <a16:creationId xmlns:a16="http://schemas.microsoft.com/office/drawing/2014/main" id="{F074FD2B-9D05-6684-D6C8-AB19826017F5}"/>
                  </a:ext>
                </a:extLst>
              </p:cNvPr>
              <p:cNvSpPr/>
              <p:nvPr/>
            </p:nvSpPr>
            <p:spPr>
              <a:xfrm rot="5400000">
                <a:off x="6635188" y="4217446"/>
                <a:ext cx="242720" cy="108000"/>
              </a:xfrm>
              <a:prstGeom prst="rightArrow">
                <a:avLst/>
              </a:prstGeom>
              <a:solidFill>
                <a:schemeClr val="accent2"/>
              </a:solidFill>
              <a:effectLst>
                <a:outerShdw blurRad="50800" dist="139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6" name="Seta para a direita 14">
              <a:extLst>
                <a:ext uri="{FF2B5EF4-FFF2-40B4-BE49-F238E27FC236}">
                  <a16:creationId xmlns:a16="http://schemas.microsoft.com/office/drawing/2014/main" id="{87BAACCD-902A-13B1-36E8-917C3F92F91A}"/>
                </a:ext>
              </a:extLst>
            </p:cNvPr>
            <p:cNvSpPr/>
            <p:nvPr/>
          </p:nvSpPr>
          <p:spPr>
            <a:xfrm rot="13276495">
              <a:off x="8046776" y="4538294"/>
              <a:ext cx="288000" cy="108000"/>
            </a:xfrm>
            <a:prstGeom prst="rightArrow">
              <a:avLst/>
            </a:prstGeom>
            <a:solidFill>
              <a:schemeClr val="accent2"/>
            </a:solidFill>
            <a:effectLst>
              <a:outerShdw blurRad="50800" dist="139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23" name="TextBox 22">
            <a:extLst>
              <a:ext uri="{FF2B5EF4-FFF2-40B4-BE49-F238E27FC236}">
                <a16:creationId xmlns:a16="http://schemas.microsoft.com/office/drawing/2014/main" id="{24B3945C-5A85-6EDF-A05F-38E11E86CAF0}"/>
              </a:ext>
            </a:extLst>
          </p:cNvPr>
          <p:cNvSpPr txBox="1"/>
          <p:nvPr/>
        </p:nvSpPr>
        <p:spPr>
          <a:xfrm>
            <a:off x="508702" y="3172917"/>
            <a:ext cx="5587298" cy="769441"/>
          </a:xfrm>
          <a:prstGeom prst="rect">
            <a:avLst/>
          </a:prstGeom>
          <a:noFill/>
        </p:spPr>
        <p:txBody>
          <a:bodyPr wrap="square" rIns="0">
            <a:spAutoFit/>
          </a:bodyPr>
          <a:lstStyle/>
          <a:p>
            <a:r>
              <a:rPr lang="pt-BR" sz="2200" b="1" dirty="0"/>
              <a:t>E toda calibração é uma tarefa Bayesiana. </a:t>
            </a:r>
          </a:p>
          <a:p>
            <a:r>
              <a:rPr lang="pt-BR" sz="2200" b="1" dirty="0"/>
              <a:t>Seja ela feita de modo ponderado ou intuitivo.</a:t>
            </a:r>
          </a:p>
        </p:txBody>
      </p:sp>
      <p:grpSp>
        <p:nvGrpSpPr>
          <p:cNvPr id="56" name="Group 55">
            <a:extLst>
              <a:ext uri="{FF2B5EF4-FFF2-40B4-BE49-F238E27FC236}">
                <a16:creationId xmlns:a16="http://schemas.microsoft.com/office/drawing/2014/main" id="{76260DB1-F09C-9977-A1C1-2FDE59C18C11}"/>
              </a:ext>
            </a:extLst>
          </p:cNvPr>
          <p:cNvGrpSpPr>
            <a:grpSpLocks noChangeAspect="1"/>
          </p:cNvGrpSpPr>
          <p:nvPr/>
        </p:nvGrpSpPr>
        <p:grpSpPr>
          <a:xfrm>
            <a:off x="6136465" y="360590"/>
            <a:ext cx="5579711" cy="5954656"/>
            <a:chOff x="6136465" y="287018"/>
            <a:chExt cx="5579711" cy="5954656"/>
          </a:xfrm>
        </p:grpSpPr>
        <p:grpSp>
          <p:nvGrpSpPr>
            <p:cNvPr id="41" name="Group 40">
              <a:extLst>
                <a:ext uri="{FF2B5EF4-FFF2-40B4-BE49-F238E27FC236}">
                  <a16:creationId xmlns:a16="http://schemas.microsoft.com/office/drawing/2014/main" id="{5C02C710-4DF7-42B4-B35F-A13058274BBE}"/>
                </a:ext>
              </a:extLst>
            </p:cNvPr>
            <p:cNvGrpSpPr>
              <a:grpSpLocks/>
            </p:cNvGrpSpPr>
            <p:nvPr/>
          </p:nvGrpSpPr>
          <p:grpSpPr>
            <a:xfrm>
              <a:off x="6136465" y="2272927"/>
              <a:ext cx="5579711" cy="1988601"/>
              <a:chOff x="0" y="-2725928"/>
              <a:chExt cx="9258301" cy="2753403"/>
            </a:xfrm>
          </p:grpSpPr>
          <p:graphicFrame>
            <p:nvGraphicFramePr>
              <p:cNvPr id="43" name="Chart 42">
                <a:extLst>
                  <a:ext uri="{FF2B5EF4-FFF2-40B4-BE49-F238E27FC236}">
                    <a16:creationId xmlns:a16="http://schemas.microsoft.com/office/drawing/2014/main" id="{67E41713-2762-6E01-BF07-67D036F31136}"/>
                  </a:ext>
                </a:extLst>
              </p:cNvPr>
              <p:cNvGraphicFramePr>
                <a:graphicFrameLocks/>
              </p:cNvGraphicFramePr>
              <p:nvPr>
                <p:extLst>
                  <p:ext uri="{D42A27DB-BD31-4B8C-83A1-F6EECF244321}">
                    <p14:modId xmlns:p14="http://schemas.microsoft.com/office/powerpoint/2010/main" val="547125285"/>
                  </p:ext>
                </p:extLst>
              </p:nvPr>
            </p:nvGraphicFramePr>
            <p:xfrm>
              <a:off x="28576" y="-2725928"/>
              <a:ext cx="9229725" cy="27534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4" name="Chart 43">
                <a:extLst>
                  <a:ext uri="{FF2B5EF4-FFF2-40B4-BE49-F238E27FC236}">
                    <a16:creationId xmlns:a16="http://schemas.microsoft.com/office/drawing/2014/main" id="{816794E7-74BF-5504-D63A-1DB91A895BD5}"/>
                  </a:ext>
                </a:extLst>
              </p:cNvPr>
              <p:cNvGraphicFramePr>
                <a:graphicFrameLocks/>
              </p:cNvGraphicFramePr>
              <p:nvPr>
                <p:extLst>
                  <p:ext uri="{D42A27DB-BD31-4B8C-83A1-F6EECF244321}">
                    <p14:modId xmlns:p14="http://schemas.microsoft.com/office/powerpoint/2010/main" val="2848055252"/>
                  </p:ext>
                </p:extLst>
              </p:nvPr>
            </p:nvGraphicFramePr>
            <p:xfrm>
              <a:off x="0" y="-2678304"/>
              <a:ext cx="2347006" cy="423364"/>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7" name="Group 46">
              <a:extLst>
                <a:ext uri="{FF2B5EF4-FFF2-40B4-BE49-F238E27FC236}">
                  <a16:creationId xmlns:a16="http://schemas.microsoft.com/office/drawing/2014/main" id="{8CF4306C-EBF3-49E1-9615-FF78CFADCE08}"/>
                </a:ext>
              </a:extLst>
            </p:cNvPr>
            <p:cNvGrpSpPr>
              <a:grpSpLocks/>
            </p:cNvGrpSpPr>
            <p:nvPr/>
          </p:nvGrpSpPr>
          <p:grpSpPr>
            <a:xfrm>
              <a:off x="6153803" y="4253073"/>
              <a:ext cx="5562373" cy="1988601"/>
              <a:chOff x="0" y="2766577"/>
              <a:chExt cx="9229725" cy="2753403"/>
            </a:xfrm>
          </p:grpSpPr>
          <p:graphicFrame>
            <p:nvGraphicFramePr>
              <p:cNvPr id="48" name="Chart 47">
                <a:extLst>
                  <a:ext uri="{FF2B5EF4-FFF2-40B4-BE49-F238E27FC236}">
                    <a16:creationId xmlns:a16="http://schemas.microsoft.com/office/drawing/2014/main" id="{88336C7C-BD99-F54D-664E-05471F922E35}"/>
                  </a:ext>
                </a:extLst>
              </p:cNvPr>
              <p:cNvGraphicFramePr>
                <a:graphicFrameLocks/>
              </p:cNvGraphicFramePr>
              <p:nvPr>
                <p:extLst>
                  <p:ext uri="{D42A27DB-BD31-4B8C-83A1-F6EECF244321}">
                    <p14:modId xmlns:p14="http://schemas.microsoft.com/office/powerpoint/2010/main" val="515645584"/>
                  </p:ext>
                </p:extLst>
              </p:nvPr>
            </p:nvGraphicFramePr>
            <p:xfrm>
              <a:off x="0" y="2766577"/>
              <a:ext cx="9229725" cy="27534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0" name="Chart 49">
                <a:extLst>
                  <a:ext uri="{FF2B5EF4-FFF2-40B4-BE49-F238E27FC236}">
                    <a16:creationId xmlns:a16="http://schemas.microsoft.com/office/drawing/2014/main" id="{C1CCBB63-8C78-DEB3-AC28-DD35CDE98BFC}"/>
                  </a:ext>
                </a:extLst>
              </p:cNvPr>
              <p:cNvGraphicFramePr>
                <a:graphicFrameLocks/>
              </p:cNvGraphicFramePr>
              <p:nvPr>
                <p:extLst>
                  <p:ext uri="{D42A27DB-BD31-4B8C-83A1-F6EECF244321}">
                    <p14:modId xmlns:p14="http://schemas.microsoft.com/office/powerpoint/2010/main" val="1843016699"/>
                  </p:ext>
                </p:extLst>
              </p:nvPr>
            </p:nvGraphicFramePr>
            <p:xfrm>
              <a:off x="61411" y="2777759"/>
              <a:ext cx="2335496" cy="423363"/>
            </p:xfrm>
            <a:graphic>
              <a:graphicData uri="http://schemas.openxmlformats.org/drawingml/2006/chart">
                <c:chart xmlns:c="http://schemas.openxmlformats.org/drawingml/2006/chart" xmlns:r="http://schemas.openxmlformats.org/officeDocument/2006/relationships" r:id="rId7"/>
              </a:graphicData>
            </a:graphic>
          </p:graphicFrame>
        </p:grpSp>
        <p:grpSp>
          <p:nvGrpSpPr>
            <p:cNvPr id="53" name="Group 52">
              <a:extLst>
                <a:ext uri="{FF2B5EF4-FFF2-40B4-BE49-F238E27FC236}">
                  <a16:creationId xmlns:a16="http://schemas.microsoft.com/office/drawing/2014/main" id="{70B96751-16C5-4B9A-A42E-C294F400900A}"/>
                </a:ext>
              </a:extLst>
            </p:cNvPr>
            <p:cNvGrpSpPr>
              <a:grpSpLocks/>
            </p:cNvGrpSpPr>
            <p:nvPr/>
          </p:nvGrpSpPr>
          <p:grpSpPr>
            <a:xfrm>
              <a:off x="6153803" y="287018"/>
              <a:ext cx="5562373" cy="1988601"/>
              <a:chOff x="-90177" y="-3966508"/>
              <a:chExt cx="9229725" cy="2753403"/>
            </a:xfrm>
          </p:grpSpPr>
          <p:graphicFrame>
            <p:nvGraphicFramePr>
              <p:cNvPr id="54" name="Chart 53">
                <a:extLst>
                  <a:ext uri="{FF2B5EF4-FFF2-40B4-BE49-F238E27FC236}">
                    <a16:creationId xmlns:a16="http://schemas.microsoft.com/office/drawing/2014/main" id="{50D96263-0D1B-61B2-51A7-F8973EEAE30D}"/>
                  </a:ext>
                </a:extLst>
              </p:cNvPr>
              <p:cNvGraphicFramePr>
                <a:graphicFrameLocks/>
              </p:cNvGraphicFramePr>
              <p:nvPr>
                <p:extLst>
                  <p:ext uri="{D42A27DB-BD31-4B8C-83A1-F6EECF244321}">
                    <p14:modId xmlns:p14="http://schemas.microsoft.com/office/powerpoint/2010/main" val="1202530163"/>
                  </p:ext>
                </p:extLst>
              </p:nvPr>
            </p:nvGraphicFramePr>
            <p:xfrm>
              <a:off x="-90177" y="-3966508"/>
              <a:ext cx="9229725" cy="275340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5" name="Chart 54">
                <a:extLst>
                  <a:ext uri="{FF2B5EF4-FFF2-40B4-BE49-F238E27FC236}">
                    <a16:creationId xmlns:a16="http://schemas.microsoft.com/office/drawing/2014/main" id="{5508D227-117E-1658-AB0D-A338E4C3708E}"/>
                  </a:ext>
                </a:extLst>
              </p:cNvPr>
              <p:cNvGraphicFramePr>
                <a:graphicFrameLocks/>
              </p:cNvGraphicFramePr>
              <p:nvPr>
                <p:extLst>
                  <p:ext uri="{D42A27DB-BD31-4B8C-83A1-F6EECF244321}">
                    <p14:modId xmlns:p14="http://schemas.microsoft.com/office/powerpoint/2010/main" val="1254173805"/>
                  </p:ext>
                </p:extLst>
              </p:nvPr>
            </p:nvGraphicFramePr>
            <p:xfrm>
              <a:off x="-6861" y="-3886340"/>
              <a:ext cx="2269824" cy="423364"/>
            </p:xfrm>
            <a:graphic>
              <a:graphicData uri="http://schemas.openxmlformats.org/drawingml/2006/chart">
                <c:chart xmlns:c="http://schemas.openxmlformats.org/drawingml/2006/chart" xmlns:r="http://schemas.openxmlformats.org/officeDocument/2006/relationships" r:id="rId9"/>
              </a:graphicData>
            </a:graphic>
          </p:graphicFrame>
        </p:grpSp>
      </p:grpSp>
      <p:grpSp>
        <p:nvGrpSpPr>
          <p:cNvPr id="70" name="Group 69">
            <a:extLst>
              <a:ext uri="{FF2B5EF4-FFF2-40B4-BE49-F238E27FC236}">
                <a16:creationId xmlns:a16="http://schemas.microsoft.com/office/drawing/2014/main" id="{451A9355-A5EA-28E8-A24B-CBBE06AA39D2}"/>
              </a:ext>
            </a:extLst>
          </p:cNvPr>
          <p:cNvGrpSpPr/>
          <p:nvPr/>
        </p:nvGrpSpPr>
        <p:grpSpPr>
          <a:xfrm>
            <a:off x="3636581" y="4138788"/>
            <a:ext cx="2423081" cy="2175864"/>
            <a:chOff x="3337521" y="4008045"/>
            <a:chExt cx="2632623" cy="2319306"/>
          </a:xfrm>
        </p:grpSpPr>
        <p:graphicFrame>
          <p:nvGraphicFramePr>
            <p:cNvPr id="66" name="Chart 65">
              <a:extLst>
                <a:ext uri="{FF2B5EF4-FFF2-40B4-BE49-F238E27FC236}">
                  <a16:creationId xmlns:a16="http://schemas.microsoft.com/office/drawing/2014/main" id="{3D136E8D-DB66-CEA3-0207-C9748C6E2439}"/>
                </a:ext>
              </a:extLst>
            </p:cNvPr>
            <p:cNvGraphicFramePr>
              <a:graphicFrameLocks noChangeAspect="1"/>
            </p:cNvGraphicFramePr>
            <p:nvPr>
              <p:extLst>
                <p:ext uri="{D42A27DB-BD31-4B8C-83A1-F6EECF244321}">
                  <p14:modId xmlns:p14="http://schemas.microsoft.com/office/powerpoint/2010/main" val="1942016568"/>
                </p:ext>
              </p:extLst>
            </p:nvPr>
          </p:nvGraphicFramePr>
          <p:xfrm>
            <a:off x="3397088" y="4019658"/>
            <a:ext cx="2544687" cy="2307693"/>
          </p:xfrm>
          <a:graphic>
            <a:graphicData uri="http://schemas.openxmlformats.org/drawingml/2006/chart">
              <c:chart xmlns:c="http://schemas.openxmlformats.org/drawingml/2006/chart" xmlns:r="http://schemas.openxmlformats.org/officeDocument/2006/relationships" r:id="rId10"/>
            </a:graphicData>
          </a:graphic>
        </p:graphicFrame>
        <p:sp>
          <p:nvSpPr>
            <p:cNvPr id="68" name="TextBox 56">
              <a:extLst>
                <a:ext uri="{FF2B5EF4-FFF2-40B4-BE49-F238E27FC236}">
                  <a16:creationId xmlns:a16="http://schemas.microsoft.com/office/drawing/2014/main" id="{B60D0840-D66B-2D38-F73E-7FE020ADEE6A}"/>
                </a:ext>
              </a:extLst>
            </p:cNvPr>
            <p:cNvSpPr txBox="1"/>
            <p:nvPr/>
          </p:nvSpPr>
          <p:spPr>
            <a:xfrm rot="16200000">
              <a:off x="2532632" y="4812934"/>
              <a:ext cx="2119698" cy="50991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pt-BR" sz="1900" b="1" dirty="0"/>
                <a:t>Resultado - MOD</a:t>
              </a:r>
              <a:endParaRPr lang="LID4096" sz="1900" b="1" dirty="0"/>
            </a:p>
          </p:txBody>
        </p:sp>
        <p:sp>
          <p:nvSpPr>
            <p:cNvPr id="69" name="TextBox 57">
              <a:extLst>
                <a:ext uri="{FF2B5EF4-FFF2-40B4-BE49-F238E27FC236}">
                  <a16:creationId xmlns:a16="http://schemas.microsoft.com/office/drawing/2014/main" id="{FD67BD24-44AC-5608-3AD3-64D11FD7C607}"/>
                </a:ext>
              </a:extLst>
            </p:cNvPr>
            <p:cNvSpPr txBox="1"/>
            <p:nvPr/>
          </p:nvSpPr>
          <p:spPr>
            <a:xfrm>
              <a:off x="3661471" y="6085058"/>
              <a:ext cx="2308673" cy="19245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pt-BR" sz="1800" b="1" dirty="0"/>
                <a:t>Referência - MED </a:t>
              </a:r>
              <a:endParaRPr lang="LID4096" sz="1800" b="1" dirty="0"/>
            </a:p>
          </p:txBody>
        </p:sp>
      </p:grpSp>
      <p:sp>
        <p:nvSpPr>
          <p:cNvPr id="71" name="TextBox 70">
            <a:extLst>
              <a:ext uri="{FF2B5EF4-FFF2-40B4-BE49-F238E27FC236}">
                <a16:creationId xmlns:a16="http://schemas.microsoft.com/office/drawing/2014/main" id="{857A6D02-4231-074A-236B-B4AA4151B98E}"/>
              </a:ext>
            </a:extLst>
          </p:cNvPr>
          <p:cNvSpPr txBox="1"/>
          <p:nvPr/>
        </p:nvSpPr>
        <p:spPr>
          <a:xfrm>
            <a:off x="547884" y="3902294"/>
            <a:ext cx="2637176" cy="2582231"/>
          </a:xfrm>
          <a:prstGeom prst="rect">
            <a:avLst/>
          </a:prstGeom>
          <a:noFill/>
        </p:spPr>
        <p:txBody>
          <a:bodyPr wrap="none" rIns="0">
            <a:noAutofit/>
          </a:bodyPr>
          <a:lstStyle/>
          <a:p>
            <a:r>
              <a:rPr lang="pt-BR" sz="2200" dirty="0"/>
              <a:t>A escolha dos</a:t>
            </a:r>
          </a:p>
          <a:p>
            <a:r>
              <a:rPr lang="pt-BR" sz="2200" dirty="0"/>
              <a:t>parâmetros depende, </a:t>
            </a:r>
          </a:p>
          <a:p>
            <a:r>
              <a:rPr lang="pt-BR" sz="2200" dirty="0"/>
              <a:t>necessariamente, </a:t>
            </a:r>
          </a:p>
          <a:p>
            <a:r>
              <a:rPr lang="pt-BR" sz="2200" dirty="0"/>
              <a:t>de objetivos a serem </a:t>
            </a:r>
          </a:p>
          <a:p>
            <a:r>
              <a:rPr lang="pt-BR" sz="2200" dirty="0"/>
              <a:t>perseguidos. </a:t>
            </a:r>
          </a:p>
          <a:p>
            <a:endParaRPr lang="pt-BR" sz="300" dirty="0"/>
          </a:p>
          <a:p>
            <a:r>
              <a:rPr lang="pt-BR" sz="2200" b="1" dirty="0"/>
              <a:t>Seu resultado depende</a:t>
            </a:r>
          </a:p>
          <a:p>
            <a:r>
              <a:rPr lang="pt-BR" sz="2200" b="1" dirty="0"/>
              <a:t>dos pontos de referência. </a:t>
            </a:r>
          </a:p>
        </p:txBody>
      </p:sp>
      <p:sp>
        <p:nvSpPr>
          <p:cNvPr id="78" name="TextBox 77">
            <a:extLst>
              <a:ext uri="{FF2B5EF4-FFF2-40B4-BE49-F238E27FC236}">
                <a16:creationId xmlns:a16="http://schemas.microsoft.com/office/drawing/2014/main" id="{4CCFEDCC-60BD-CBA2-4CF3-08C86B6B7669}"/>
              </a:ext>
            </a:extLst>
          </p:cNvPr>
          <p:cNvSpPr txBox="1"/>
          <p:nvPr/>
        </p:nvSpPr>
        <p:spPr>
          <a:xfrm>
            <a:off x="4294354" y="451890"/>
            <a:ext cx="1647421" cy="443184"/>
          </a:xfrm>
          <a:prstGeom prst="rect">
            <a:avLst/>
          </a:prstGeom>
          <a:noFill/>
        </p:spPr>
        <p:txBody>
          <a:bodyPr wrap="none" rIns="0">
            <a:noAutofit/>
          </a:bodyPr>
          <a:lstStyle/>
          <a:p>
            <a:pPr algn="r"/>
            <a:r>
              <a:rPr lang="pt-BR" sz="2200" b="1" dirty="0">
                <a:solidFill>
                  <a:srgbClr val="0000FF"/>
                </a:solidFill>
              </a:rPr>
              <a:t>Observações</a:t>
            </a:r>
            <a:endParaRPr lang="pt-BR" sz="2200" dirty="0">
              <a:solidFill>
                <a:srgbClr val="0000FF"/>
              </a:solidFill>
            </a:endParaRPr>
          </a:p>
        </p:txBody>
      </p:sp>
      <p:sp>
        <p:nvSpPr>
          <p:cNvPr id="81" name="TextBox 57">
            <a:extLst>
              <a:ext uri="{FF2B5EF4-FFF2-40B4-BE49-F238E27FC236}">
                <a16:creationId xmlns:a16="http://schemas.microsoft.com/office/drawing/2014/main" id="{E354AA40-38BB-009B-AC53-05E3899BA4F9}"/>
              </a:ext>
            </a:extLst>
          </p:cNvPr>
          <p:cNvSpPr txBox="1"/>
          <p:nvPr/>
        </p:nvSpPr>
        <p:spPr>
          <a:xfrm>
            <a:off x="4940316" y="5277926"/>
            <a:ext cx="993818" cy="56866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600" b="1" dirty="0"/>
              <a:t>Heads</a:t>
            </a:r>
          </a:p>
          <a:p>
            <a:pPr algn="ctr"/>
            <a:r>
              <a:rPr lang="pt-BR" sz="1600" b="1" dirty="0"/>
              <a:t>Erro,  6% </a:t>
            </a:r>
            <a:endParaRPr lang="LID4096" sz="1600" b="1" dirty="0"/>
          </a:p>
        </p:txBody>
      </p:sp>
      <p:grpSp>
        <p:nvGrpSpPr>
          <p:cNvPr id="86" name="Group 85">
            <a:extLst>
              <a:ext uri="{FF2B5EF4-FFF2-40B4-BE49-F238E27FC236}">
                <a16:creationId xmlns:a16="http://schemas.microsoft.com/office/drawing/2014/main" id="{C5EBE658-2F48-D154-708D-62F0CBC5BA2E}"/>
              </a:ext>
            </a:extLst>
          </p:cNvPr>
          <p:cNvGrpSpPr/>
          <p:nvPr/>
        </p:nvGrpSpPr>
        <p:grpSpPr>
          <a:xfrm>
            <a:off x="4947134" y="1501068"/>
            <a:ext cx="739356" cy="270682"/>
            <a:chOff x="2605588" y="3154011"/>
            <a:chExt cx="1092153" cy="369332"/>
          </a:xfrm>
        </p:grpSpPr>
        <p:sp>
          <p:nvSpPr>
            <p:cNvPr id="84" name="Forma Livre: Forma 70">
              <a:extLst>
                <a:ext uri="{FF2B5EF4-FFF2-40B4-BE49-F238E27FC236}">
                  <a16:creationId xmlns:a16="http://schemas.microsoft.com/office/drawing/2014/main" id="{32FBEF14-AFB1-C287-DDE9-1D282A9C94BA}"/>
                </a:ext>
              </a:extLst>
            </p:cNvPr>
            <p:cNvSpPr/>
            <p:nvPr/>
          </p:nvSpPr>
          <p:spPr>
            <a:xfrm>
              <a:off x="2605588" y="3197839"/>
              <a:ext cx="1092153" cy="260058"/>
            </a:xfrm>
            <a:custGeom>
              <a:avLst/>
              <a:gdLst>
                <a:gd name="connsiteX0" fmla="*/ 0 w 2063692"/>
                <a:gd name="connsiteY0" fmla="*/ 151001 h 260058"/>
                <a:gd name="connsiteX1" fmla="*/ 0 w 2063692"/>
                <a:gd name="connsiteY1" fmla="*/ 151001 h 260058"/>
                <a:gd name="connsiteX2" fmla="*/ 545284 w 2063692"/>
                <a:gd name="connsiteY2" fmla="*/ 151001 h 260058"/>
                <a:gd name="connsiteX3" fmla="*/ 671119 w 2063692"/>
                <a:gd name="connsiteY3" fmla="*/ 0 h 260058"/>
                <a:gd name="connsiteX4" fmla="*/ 813732 w 2063692"/>
                <a:gd name="connsiteY4" fmla="*/ 260058 h 260058"/>
                <a:gd name="connsiteX5" fmla="*/ 973123 w 2063692"/>
                <a:gd name="connsiteY5" fmla="*/ 8389 h 260058"/>
                <a:gd name="connsiteX6" fmla="*/ 1115736 w 2063692"/>
                <a:gd name="connsiteY6" fmla="*/ 260058 h 260058"/>
                <a:gd name="connsiteX7" fmla="*/ 1275126 w 2063692"/>
                <a:gd name="connsiteY7" fmla="*/ 25167 h 260058"/>
                <a:gd name="connsiteX8" fmla="*/ 1434517 w 2063692"/>
                <a:gd name="connsiteY8" fmla="*/ 159390 h 260058"/>
                <a:gd name="connsiteX9" fmla="*/ 2063692 w 2063692"/>
                <a:gd name="connsiteY9" fmla="*/ 151001 h 2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692" h="260058">
                  <a:moveTo>
                    <a:pt x="0" y="151001"/>
                  </a:moveTo>
                  <a:lnTo>
                    <a:pt x="0" y="151001"/>
                  </a:lnTo>
                  <a:lnTo>
                    <a:pt x="545284" y="151001"/>
                  </a:lnTo>
                  <a:lnTo>
                    <a:pt x="671119" y="0"/>
                  </a:lnTo>
                  <a:lnTo>
                    <a:pt x="813732" y="260058"/>
                  </a:lnTo>
                  <a:lnTo>
                    <a:pt x="973123" y="8389"/>
                  </a:lnTo>
                  <a:lnTo>
                    <a:pt x="1115736" y="260058"/>
                  </a:lnTo>
                  <a:lnTo>
                    <a:pt x="1275126" y="25167"/>
                  </a:lnTo>
                  <a:lnTo>
                    <a:pt x="1434517" y="159390"/>
                  </a:lnTo>
                  <a:lnTo>
                    <a:pt x="2063692" y="151001"/>
                  </a:ln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5" name="Retângulo 84">
              <a:extLst>
                <a:ext uri="{FF2B5EF4-FFF2-40B4-BE49-F238E27FC236}">
                  <a16:creationId xmlns:a16="http://schemas.microsoft.com/office/drawing/2014/main" id="{C83AE60A-27D8-AB48-B47D-0E234B3404A2}"/>
                </a:ext>
              </a:extLst>
            </p:cNvPr>
            <p:cNvSpPr/>
            <p:nvPr/>
          </p:nvSpPr>
          <p:spPr>
            <a:xfrm>
              <a:off x="2838427" y="3154011"/>
              <a:ext cx="587782" cy="369332"/>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Tree>
    <p:extLst>
      <p:ext uri="{BB962C8B-B14F-4D97-AF65-F5344CB8AC3E}">
        <p14:creationId xmlns:p14="http://schemas.microsoft.com/office/powerpoint/2010/main" val="1137494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0145B73-3546-EF5F-286C-78E2CB76F488}"/>
              </a:ext>
            </a:extLst>
          </p:cNvPr>
          <p:cNvSpPr/>
          <p:nvPr/>
        </p:nvSpPr>
        <p:spPr>
          <a:xfrm>
            <a:off x="196290" y="135893"/>
            <a:ext cx="11799419" cy="65509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96" name="Group 95">
            <a:extLst>
              <a:ext uri="{FF2B5EF4-FFF2-40B4-BE49-F238E27FC236}">
                <a16:creationId xmlns:a16="http://schemas.microsoft.com/office/drawing/2014/main" id="{1E3D1709-1E9B-C7AA-F73B-93FCC7632D01}"/>
              </a:ext>
            </a:extLst>
          </p:cNvPr>
          <p:cNvGrpSpPr/>
          <p:nvPr/>
        </p:nvGrpSpPr>
        <p:grpSpPr>
          <a:xfrm>
            <a:off x="9557252" y="6466239"/>
            <a:ext cx="2122553" cy="249684"/>
            <a:chOff x="9326498" y="6229759"/>
            <a:chExt cx="2122553" cy="249684"/>
          </a:xfrm>
        </p:grpSpPr>
        <p:sp>
          <p:nvSpPr>
            <p:cNvPr id="97" name="Rectangle 96">
              <a:extLst>
                <a:ext uri="{FF2B5EF4-FFF2-40B4-BE49-F238E27FC236}">
                  <a16:creationId xmlns:a16="http://schemas.microsoft.com/office/drawing/2014/main" id="{4CF9E57C-5B49-5BB2-16C8-C9A024730AF7}"/>
                </a:ext>
              </a:extLst>
            </p:cNvPr>
            <p:cNvSpPr/>
            <p:nvPr/>
          </p:nvSpPr>
          <p:spPr>
            <a:xfrm>
              <a:off x="10934701" y="6260306"/>
              <a:ext cx="514350" cy="1541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100" dirty="0"/>
            </a:p>
          </p:txBody>
        </p:sp>
        <p:sp>
          <p:nvSpPr>
            <p:cNvPr id="98" name="TextBox 97">
              <a:extLst>
                <a:ext uri="{FF2B5EF4-FFF2-40B4-BE49-F238E27FC236}">
                  <a16:creationId xmlns:a16="http://schemas.microsoft.com/office/drawing/2014/main" id="{618B1C2C-CADA-F573-988F-215503646CFA}"/>
                </a:ext>
              </a:extLst>
            </p:cNvPr>
            <p:cNvSpPr txBox="1"/>
            <p:nvPr/>
          </p:nvSpPr>
          <p:spPr>
            <a:xfrm>
              <a:off x="10965423" y="6260306"/>
              <a:ext cx="462196" cy="184666"/>
            </a:xfrm>
            <a:prstGeom prst="rect">
              <a:avLst/>
            </a:prstGeom>
            <a:noFill/>
          </p:spPr>
          <p:txBody>
            <a:bodyPr wrap="square" lIns="0" tIns="0" rIns="0" bIns="0" anchor="ctr" anchorCtr="0">
              <a:spAutoFit/>
            </a:bodyPr>
            <a:lstStyle/>
            <a:p>
              <a:pPr algn="ctr"/>
              <a:r>
                <a:rPr lang="pt-BR" sz="1200" b="1" dirty="0">
                  <a:solidFill>
                    <a:srgbClr val="0000FF"/>
                  </a:solidFill>
                  <a:effectLst/>
                  <a:latin typeface="Times New Roman" panose="02020603050405020304" pitchFamily="18" charset="0"/>
                  <a:ea typeface="Times New Roman" panose="02020603050405020304" pitchFamily="18" charset="0"/>
                </a:rPr>
                <a:t>Beta </a:t>
              </a:r>
              <a:r>
                <a:rPr lang="pt-BR" sz="1200" b="1"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endParaRPr lang="LID4096" sz="1200" dirty="0">
                <a:solidFill>
                  <a:srgbClr val="0000FF"/>
                </a:solidFill>
              </a:endParaRPr>
            </a:p>
          </p:txBody>
        </p:sp>
        <p:sp>
          <p:nvSpPr>
            <p:cNvPr id="99" name="TextBox 98">
              <a:extLst>
                <a:ext uri="{FF2B5EF4-FFF2-40B4-BE49-F238E27FC236}">
                  <a16:creationId xmlns:a16="http://schemas.microsoft.com/office/drawing/2014/main" id="{6722AF93-275D-09F7-5085-8DAE15555FD6}"/>
                </a:ext>
              </a:extLst>
            </p:cNvPr>
            <p:cNvSpPr txBox="1"/>
            <p:nvPr/>
          </p:nvSpPr>
          <p:spPr>
            <a:xfrm>
              <a:off x="9326498" y="6229759"/>
              <a:ext cx="1601882" cy="249684"/>
            </a:xfrm>
            <a:prstGeom prst="rect">
              <a:avLst/>
            </a:prstGeom>
            <a:noFill/>
          </p:spPr>
          <p:txBody>
            <a:bodyPr wrap="square">
              <a:spAutoFit/>
            </a:bodyPr>
            <a:lstStyle/>
            <a:p>
              <a:pPr marL="0" marR="0" algn="ctr">
                <a:lnSpc>
                  <a:spcPct val="107000"/>
                </a:lnSpc>
                <a:spcBef>
                  <a:spcPts val="0"/>
                </a:spcBef>
                <a:spcAft>
                  <a:spcPts val="800"/>
                </a:spcAft>
              </a:pPr>
              <a:r>
                <a:rPr lang="pt-BR" sz="1000" u="sng" kern="100" dirty="0">
                  <a:solidFill>
                    <a:srgbClr val="0000FF"/>
                  </a:solidFill>
                  <a:effectLst/>
                  <a:latin typeface="Lucida Casual"/>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2024 - www.betami.com.br</a:t>
              </a:r>
              <a:endParaRPr lang="pt-BR" sz="1000" kern="100" dirty="0">
                <a:solidFill>
                  <a:srgbClr val="0000FF"/>
                </a:solidFill>
                <a:effectLst/>
                <a:latin typeface="Lucida Casual"/>
                <a:ea typeface="Calibri" panose="020F0502020204030204" pitchFamily="34" charset="0"/>
                <a:cs typeface="Arial" panose="020B0604020202020204" pitchFamily="34" charset="0"/>
              </a:endParaRPr>
            </a:p>
          </p:txBody>
        </p:sp>
      </p:grpSp>
      <p:sp>
        <p:nvSpPr>
          <p:cNvPr id="105" name="TextBox 104">
            <a:extLst>
              <a:ext uri="{FF2B5EF4-FFF2-40B4-BE49-F238E27FC236}">
                <a16:creationId xmlns:a16="http://schemas.microsoft.com/office/drawing/2014/main" id="{51813780-13AE-D6D7-D3DC-12CE1A5E0B1B}"/>
              </a:ext>
            </a:extLst>
          </p:cNvPr>
          <p:cNvSpPr txBox="1"/>
          <p:nvPr/>
        </p:nvSpPr>
        <p:spPr>
          <a:xfrm>
            <a:off x="384090" y="458923"/>
            <a:ext cx="5091796" cy="412934"/>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nSpc>
                <a:spcPts val="2500"/>
              </a:lnSpc>
            </a:pPr>
            <a:r>
              <a:rPr lang="pt-BR" sz="2200" b="1" dirty="0"/>
              <a:t>Calibração</a:t>
            </a:r>
            <a:endParaRPr lang="el-GR" sz="2200" b="1" dirty="0"/>
          </a:p>
        </p:txBody>
      </p:sp>
      <p:grpSp>
        <p:nvGrpSpPr>
          <p:cNvPr id="14" name="Group 13">
            <a:extLst>
              <a:ext uri="{FF2B5EF4-FFF2-40B4-BE49-F238E27FC236}">
                <a16:creationId xmlns:a16="http://schemas.microsoft.com/office/drawing/2014/main" id="{7ED16646-3510-2DC3-813C-589E8FCB3DA2}"/>
              </a:ext>
            </a:extLst>
          </p:cNvPr>
          <p:cNvGrpSpPr/>
          <p:nvPr/>
        </p:nvGrpSpPr>
        <p:grpSpPr>
          <a:xfrm>
            <a:off x="6142257" y="346125"/>
            <a:ext cx="5559552" cy="1993392"/>
            <a:chOff x="0" y="0"/>
            <a:chExt cx="8350288" cy="2743200"/>
          </a:xfrm>
        </p:grpSpPr>
        <p:graphicFrame>
          <p:nvGraphicFramePr>
            <p:cNvPr id="15" name="Chart 14">
              <a:extLst>
                <a:ext uri="{FF2B5EF4-FFF2-40B4-BE49-F238E27FC236}">
                  <a16:creationId xmlns:a16="http://schemas.microsoft.com/office/drawing/2014/main" id="{87D9A40F-072D-4499-623C-F7098C07AB8B}"/>
                </a:ext>
              </a:extLst>
            </p:cNvPr>
            <p:cNvGraphicFramePr>
              <a:graphicFrameLocks/>
            </p:cNvGraphicFramePr>
            <p:nvPr>
              <p:extLst>
                <p:ext uri="{D42A27DB-BD31-4B8C-83A1-F6EECF244321}">
                  <p14:modId xmlns:p14="http://schemas.microsoft.com/office/powerpoint/2010/main" val="939535333"/>
                </p:ext>
              </p:extLst>
            </p:nvPr>
          </p:nvGraphicFramePr>
          <p:xfrm>
            <a:off x="0" y="0"/>
            <a:ext cx="8350288"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a:extLst>
                <a:ext uri="{FF2B5EF4-FFF2-40B4-BE49-F238E27FC236}">
                  <a16:creationId xmlns:a16="http://schemas.microsoft.com/office/drawing/2014/main" id="{61F6B389-6E0A-1A77-78E6-6AF68EBC3C60}"/>
                </a:ext>
              </a:extLst>
            </p:cNvPr>
            <p:cNvGraphicFramePr>
              <a:graphicFrameLocks/>
            </p:cNvGraphicFramePr>
            <p:nvPr>
              <p:extLst>
                <p:ext uri="{D42A27DB-BD31-4B8C-83A1-F6EECF244321}">
                  <p14:modId xmlns:p14="http://schemas.microsoft.com/office/powerpoint/2010/main" val="3679121322"/>
                </p:ext>
              </p:extLst>
            </p:nvPr>
          </p:nvGraphicFramePr>
          <p:xfrm>
            <a:off x="816032" y="36835"/>
            <a:ext cx="3583475" cy="438098"/>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72" name="Group 71">
            <a:extLst>
              <a:ext uri="{FF2B5EF4-FFF2-40B4-BE49-F238E27FC236}">
                <a16:creationId xmlns:a16="http://schemas.microsoft.com/office/drawing/2014/main" id="{EF0C9C42-3A28-42A1-9195-6573A5FEEC85}"/>
              </a:ext>
            </a:extLst>
          </p:cNvPr>
          <p:cNvGrpSpPr/>
          <p:nvPr/>
        </p:nvGrpSpPr>
        <p:grpSpPr>
          <a:xfrm>
            <a:off x="6145924" y="4317121"/>
            <a:ext cx="5559552" cy="1993392"/>
            <a:chOff x="0" y="0"/>
            <a:chExt cx="9144000" cy="2743200"/>
          </a:xfrm>
        </p:grpSpPr>
        <p:graphicFrame>
          <p:nvGraphicFramePr>
            <p:cNvPr id="73" name="Chart 72">
              <a:extLst>
                <a:ext uri="{FF2B5EF4-FFF2-40B4-BE49-F238E27FC236}">
                  <a16:creationId xmlns:a16="http://schemas.microsoft.com/office/drawing/2014/main" id="{C815783C-8514-3777-279E-9378BFCB7F4F}"/>
                </a:ext>
              </a:extLst>
            </p:cNvPr>
            <p:cNvGraphicFramePr>
              <a:graphicFrameLocks/>
            </p:cNvGraphicFramePr>
            <p:nvPr>
              <p:extLst>
                <p:ext uri="{D42A27DB-BD31-4B8C-83A1-F6EECF244321}">
                  <p14:modId xmlns:p14="http://schemas.microsoft.com/office/powerpoint/2010/main" val="3463340687"/>
                </p:ext>
              </p:extLst>
            </p:nvPr>
          </p:nvGraphicFramePr>
          <p:xfrm>
            <a:off x="0" y="0"/>
            <a:ext cx="9144000"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4" name="Chart 73">
              <a:extLst>
                <a:ext uri="{FF2B5EF4-FFF2-40B4-BE49-F238E27FC236}">
                  <a16:creationId xmlns:a16="http://schemas.microsoft.com/office/drawing/2014/main" id="{DC81745F-0BD2-BA20-5CB8-AD94D4AFF79A}"/>
                </a:ext>
              </a:extLst>
            </p:cNvPr>
            <p:cNvGraphicFramePr>
              <a:graphicFrameLocks/>
            </p:cNvGraphicFramePr>
            <p:nvPr>
              <p:extLst>
                <p:ext uri="{D42A27DB-BD31-4B8C-83A1-F6EECF244321}">
                  <p14:modId xmlns:p14="http://schemas.microsoft.com/office/powerpoint/2010/main" val="2792219382"/>
                </p:ext>
              </p:extLst>
            </p:nvPr>
          </p:nvGraphicFramePr>
          <p:xfrm>
            <a:off x="903234" y="72279"/>
            <a:ext cx="2420143" cy="438098"/>
          </p:xfrm>
          <a:graphic>
            <a:graphicData uri="http://schemas.openxmlformats.org/drawingml/2006/chart">
              <c:chart xmlns:c="http://schemas.openxmlformats.org/drawingml/2006/chart" xmlns:r="http://schemas.openxmlformats.org/officeDocument/2006/relationships" r:id="rId7"/>
            </a:graphicData>
          </a:graphic>
        </p:graphicFrame>
      </p:grpSp>
      <p:grpSp>
        <p:nvGrpSpPr>
          <p:cNvPr id="75" name="Group 74">
            <a:extLst>
              <a:ext uri="{FF2B5EF4-FFF2-40B4-BE49-F238E27FC236}">
                <a16:creationId xmlns:a16="http://schemas.microsoft.com/office/drawing/2014/main" id="{DD465CEE-6CB5-4D44-BE77-CD509199B30B}"/>
              </a:ext>
            </a:extLst>
          </p:cNvPr>
          <p:cNvGrpSpPr/>
          <p:nvPr/>
        </p:nvGrpSpPr>
        <p:grpSpPr>
          <a:xfrm>
            <a:off x="6145924" y="2336253"/>
            <a:ext cx="5559552" cy="1993392"/>
            <a:chOff x="0" y="0"/>
            <a:chExt cx="9144000" cy="2743200"/>
          </a:xfrm>
        </p:grpSpPr>
        <p:graphicFrame>
          <p:nvGraphicFramePr>
            <p:cNvPr id="76" name="Chart 75">
              <a:extLst>
                <a:ext uri="{FF2B5EF4-FFF2-40B4-BE49-F238E27FC236}">
                  <a16:creationId xmlns:a16="http://schemas.microsoft.com/office/drawing/2014/main" id="{D69FFB28-472A-F37A-8B94-8E3DBD6535CE}"/>
                </a:ext>
              </a:extLst>
            </p:cNvPr>
            <p:cNvGraphicFramePr>
              <a:graphicFrameLocks/>
            </p:cNvGraphicFramePr>
            <p:nvPr>
              <p:extLst>
                <p:ext uri="{D42A27DB-BD31-4B8C-83A1-F6EECF244321}">
                  <p14:modId xmlns:p14="http://schemas.microsoft.com/office/powerpoint/2010/main" val="11423696"/>
                </p:ext>
              </p:extLst>
            </p:nvPr>
          </p:nvGraphicFramePr>
          <p:xfrm>
            <a:off x="0" y="0"/>
            <a:ext cx="9144000" cy="27432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7" name="Chart 76">
              <a:extLst>
                <a:ext uri="{FF2B5EF4-FFF2-40B4-BE49-F238E27FC236}">
                  <a16:creationId xmlns:a16="http://schemas.microsoft.com/office/drawing/2014/main" id="{4ACC824D-9CBE-7D78-F452-0A2D6492039C}"/>
                </a:ext>
              </a:extLst>
            </p:cNvPr>
            <p:cNvGraphicFramePr>
              <a:graphicFrameLocks/>
            </p:cNvGraphicFramePr>
            <p:nvPr>
              <p:extLst>
                <p:ext uri="{D42A27DB-BD31-4B8C-83A1-F6EECF244321}">
                  <p14:modId xmlns:p14="http://schemas.microsoft.com/office/powerpoint/2010/main" val="753181503"/>
                </p:ext>
              </p:extLst>
            </p:nvPr>
          </p:nvGraphicFramePr>
          <p:xfrm>
            <a:off x="903235" y="72279"/>
            <a:ext cx="2904174" cy="438098"/>
          </p:xfrm>
          <a:graphic>
            <a:graphicData uri="http://schemas.openxmlformats.org/drawingml/2006/chart">
              <c:chart xmlns:c="http://schemas.openxmlformats.org/drawingml/2006/chart" xmlns:r="http://schemas.openxmlformats.org/officeDocument/2006/relationships" r:id="rId9"/>
            </a:graphicData>
          </a:graphic>
        </p:graphicFrame>
      </p:grpSp>
      <p:sp>
        <p:nvSpPr>
          <p:cNvPr id="30" name="TextBox 29">
            <a:extLst>
              <a:ext uri="{FF2B5EF4-FFF2-40B4-BE49-F238E27FC236}">
                <a16:creationId xmlns:a16="http://schemas.microsoft.com/office/drawing/2014/main" id="{29BE72C9-3284-534C-5508-DB74C88B35EA}"/>
              </a:ext>
            </a:extLst>
          </p:cNvPr>
          <p:cNvSpPr txBox="1"/>
          <p:nvPr/>
        </p:nvSpPr>
        <p:spPr>
          <a:xfrm>
            <a:off x="3766369" y="1644213"/>
            <a:ext cx="1887668" cy="443184"/>
          </a:xfrm>
          <a:prstGeom prst="rect">
            <a:avLst/>
          </a:prstGeom>
          <a:noFill/>
        </p:spPr>
        <p:txBody>
          <a:bodyPr wrap="none" rIns="0">
            <a:noAutofit/>
          </a:bodyPr>
          <a:lstStyle/>
          <a:p>
            <a:endParaRPr lang="pt-BR" sz="2200" dirty="0"/>
          </a:p>
        </p:txBody>
      </p:sp>
      <p:sp>
        <p:nvSpPr>
          <p:cNvPr id="32" name="TextBox 31">
            <a:extLst>
              <a:ext uri="{FF2B5EF4-FFF2-40B4-BE49-F238E27FC236}">
                <a16:creationId xmlns:a16="http://schemas.microsoft.com/office/drawing/2014/main" id="{F72324C6-1A3E-601D-CDFA-0F7DE4029234}"/>
              </a:ext>
            </a:extLst>
          </p:cNvPr>
          <p:cNvSpPr txBox="1"/>
          <p:nvPr/>
        </p:nvSpPr>
        <p:spPr>
          <a:xfrm>
            <a:off x="3435520" y="451890"/>
            <a:ext cx="2506255" cy="443184"/>
          </a:xfrm>
          <a:prstGeom prst="rect">
            <a:avLst/>
          </a:prstGeom>
          <a:noFill/>
        </p:spPr>
        <p:txBody>
          <a:bodyPr wrap="none" rIns="0">
            <a:noAutofit/>
          </a:bodyPr>
          <a:lstStyle/>
          <a:p>
            <a:pPr algn="r"/>
            <a:r>
              <a:rPr lang="pt-BR" sz="2200" b="1" dirty="0">
                <a:solidFill>
                  <a:srgbClr val="FF0000"/>
                </a:solidFill>
              </a:rPr>
              <a:t>Parâmetros</a:t>
            </a:r>
          </a:p>
        </p:txBody>
      </p:sp>
      <p:graphicFrame>
        <p:nvGraphicFramePr>
          <p:cNvPr id="33" name="Chart 32">
            <a:extLst>
              <a:ext uri="{FF2B5EF4-FFF2-40B4-BE49-F238E27FC236}">
                <a16:creationId xmlns:a16="http://schemas.microsoft.com/office/drawing/2014/main" id="{FDC23952-D2D6-6479-BECF-778A97785082}"/>
              </a:ext>
            </a:extLst>
          </p:cNvPr>
          <p:cNvGraphicFramePr>
            <a:graphicFrameLocks/>
          </p:cNvGraphicFramePr>
          <p:nvPr>
            <p:extLst>
              <p:ext uri="{D42A27DB-BD31-4B8C-83A1-F6EECF244321}">
                <p14:modId xmlns:p14="http://schemas.microsoft.com/office/powerpoint/2010/main" val="1564495861"/>
              </p:ext>
            </p:extLst>
          </p:nvPr>
        </p:nvGraphicFramePr>
        <p:xfrm>
          <a:off x="580957" y="4329646"/>
          <a:ext cx="5452593" cy="1980868"/>
        </p:xfrm>
        <a:graphic>
          <a:graphicData uri="http://schemas.openxmlformats.org/drawingml/2006/chart">
            <c:chart xmlns:c="http://schemas.openxmlformats.org/drawingml/2006/chart" xmlns:r="http://schemas.openxmlformats.org/officeDocument/2006/relationships" r:id="rId10"/>
          </a:graphicData>
        </a:graphic>
      </p:graphicFrame>
      <p:grpSp>
        <p:nvGrpSpPr>
          <p:cNvPr id="35" name="Agrupar 1375">
            <a:extLst>
              <a:ext uri="{FF2B5EF4-FFF2-40B4-BE49-F238E27FC236}">
                <a16:creationId xmlns:a16="http://schemas.microsoft.com/office/drawing/2014/main" id="{D4A04663-C4F3-C6E5-3CC9-8DCA52222AF3}"/>
              </a:ext>
            </a:extLst>
          </p:cNvPr>
          <p:cNvGrpSpPr>
            <a:grpSpLocks noChangeAspect="1"/>
          </p:cNvGrpSpPr>
          <p:nvPr/>
        </p:nvGrpSpPr>
        <p:grpSpPr>
          <a:xfrm>
            <a:off x="2432210" y="1047743"/>
            <a:ext cx="3394095" cy="3026116"/>
            <a:chOff x="-99395" y="-18387"/>
            <a:chExt cx="1188319" cy="1002232"/>
          </a:xfrm>
          <a:effectLst/>
        </p:grpSpPr>
        <p:grpSp>
          <p:nvGrpSpPr>
            <p:cNvPr id="36" name="Agrupar 1352">
              <a:extLst>
                <a:ext uri="{FF2B5EF4-FFF2-40B4-BE49-F238E27FC236}">
                  <a16:creationId xmlns:a16="http://schemas.microsoft.com/office/drawing/2014/main" id="{346ABA82-0179-31F5-47C1-E1A5AEA18EDE}"/>
                </a:ext>
              </a:extLst>
            </p:cNvPr>
            <p:cNvGrpSpPr/>
            <p:nvPr/>
          </p:nvGrpSpPr>
          <p:grpSpPr>
            <a:xfrm>
              <a:off x="-99395" y="-18387"/>
              <a:ext cx="1168081" cy="798370"/>
              <a:chOff x="16937" y="-19488"/>
              <a:chExt cx="1149503" cy="844336"/>
            </a:xfrm>
          </p:grpSpPr>
          <p:grpSp>
            <p:nvGrpSpPr>
              <p:cNvPr id="42" name="Agrupar 1149">
                <a:extLst>
                  <a:ext uri="{FF2B5EF4-FFF2-40B4-BE49-F238E27FC236}">
                    <a16:creationId xmlns:a16="http://schemas.microsoft.com/office/drawing/2014/main" id="{865E3B75-0F28-586D-0093-2CC7FA398216}"/>
                  </a:ext>
                </a:extLst>
              </p:cNvPr>
              <p:cNvGrpSpPr/>
              <p:nvPr/>
            </p:nvGrpSpPr>
            <p:grpSpPr>
              <a:xfrm>
                <a:off x="360839" y="148168"/>
                <a:ext cx="443779" cy="433424"/>
                <a:chOff x="-2414" y="-70871"/>
                <a:chExt cx="443779" cy="433424"/>
              </a:xfrm>
            </p:grpSpPr>
            <p:sp>
              <p:nvSpPr>
                <p:cNvPr id="61" name="Seta: para Baixo 1141">
                  <a:extLst>
                    <a:ext uri="{FF2B5EF4-FFF2-40B4-BE49-F238E27FC236}">
                      <a16:creationId xmlns:a16="http://schemas.microsoft.com/office/drawing/2014/main" id="{6AEBC05E-BD1A-3DB9-208D-7C11360E296B}"/>
                    </a:ext>
                  </a:extLst>
                </p:cNvPr>
                <p:cNvSpPr/>
                <p:nvPr/>
              </p:nvSpPr>
              <p:spPr>
                <a:xfrm rot="19486647">
                  <a:off x="-2414" y="203290"/>
                  <a:ext cx="145824" cy="159263"/>
                </a:xfrm>
                <a:prstGeom prst="downArrow">
                  <a:avLst/>
                </a:prstGeom>
                <a:solidFill>
                  <a:srgbClr val="548235">
                    <a:alpha val="79999"/>
                  </a:srgbClr>
                </a:solidFill>
                <a:ln>
                  <a:noFill/>
                </a:ln>
                <a:extLst>
                  <a:ext uri="{91240B29-F687-4f45-9708-019B960494DF}">
                    <a14:hiddenLine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w="12700" algn="ctr">
                      <a:solidFill>
                        <a:srgbClr val="000000"/>
                      </a:solidFill>
                      <a:miter lim="800000"/>
                      <a:headEnd/>
                      <a:tailEnd/>
                    </a14:hiddenLine>
                  </a:ext>
                </a:extLst>
              </p:spPr>
              <p:txBody>
                <a:bodyPr rot="0" spcFirstLastPara="0" vert="horz" wrap="square" lIns="91440" tIns="45721" rIns="91440" bIns="45721" numCol="1" spcCol="0" rtlCol="0" fromWordArt="0" anchor="ctr" anchorCtr="0" forceAA="0" upright="1" compatLnSpc="1">
                  <a:prstTxWarp prst="textNoShape">
                    <a:avLst/>
                  </a:prstTxWarp>
                  <a:noAutofit/>
                </a:bodyPr>
                <a:lstStyle/>
                <a:p>
                  <a:endParaRPr lang="LID4096" sz="1600" b="1">
                    <a:solidFill>
                      <a:srgbClr val="0000FF"/>
                    </a:solidFill>
                  </a:endParaRPr>
                </a:p>
              </p:txBody>
            </p:sp>
            <p:sp>
              <p:nvSpPr>
                <p:cNvPr id="62" name="Seta: para Baixo 1147">
                  <a:extLst>
                    <a:ext uri="{FF2B5EF4-FFF2-40B4-BE49-F238E27FC236}">
                      <a16:creationId xmlns:a16="http://schemas.microsoft.com/office/drawing/2014/main" id="{63643388-CD87-6EE4-96B7-49465B8F796D}"/>
                    </a:ext>
                  </a:extLst>
                </p:cNvPr>
                <p:cNvSpPr/>
                <p:nvPr/>
              </p:nvSpPr>
              <p:spPr>
                <a:xfrm rot="5400000">
                  <a:off x="156595" y="-69984"/>
                  <a:ext cx="163429" cy="161656"/>
                </a:xfrm>
                <a:prstGeom prst="downArrow">
                  <a:avLst/>
                </a:prstGeom>
                <a:solidFill>
                  <a:schemeClr val="accent2">
                    <a:lumMod val="75000"/>
                    <a:alpha val="79999"/>
                  </a:schemeClr>
                </a:solidFill>
                <a:ln>
                  <a:noFill/>
                </a:ln>
                <a:extLst>
                  <a:ext uri="{91240B29-F687-4f45-9708-019B960494DF}">
                    <a14:hiddenLine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w="12700" algn="ctr">
                      <a:solidFill>
                        <a:srgbClr val="000000"/>
                      </a:solidFill>
                      <a:miter lim="800000"/>
                      <a:headEnd/>
                      <a:tailEnd/>
                    </a14:hiddenLine>
                  </a:ext>
                </a:extLst>
              </p:spPr>
              <p:txBody>
                <a:bodyPr rot="0" spcFirstLastPara="0" vert="horz" wrap="square" lIns="91440" tIns="45721" rIns="91440" bIns="45721" numCol="1" spcCol="0" rtlCol="0" fromWordArt="0" anchor="ctr" anchorCtr="0" forceAA="0" upright="1" compatLnSpc="1">
                  <a:prstTxWarp prst="textNoShape">
                    <a:avLst/>
                  </a:prstTxWarp>
                  <a:noAutofit/>
                </a:bodyPr>
                <a:lstStyle/>
                <a:p>
                  <a:endParaRPr lang="LID4096" sz="1600" b="1">
                    <a:solidFill>
                      <a:srgbClr val="0000FF"/>
                    </a:solidFill>
                  </a:endParaRPr>
                </a:p>
              </p:txBody>
            </p:sp>
            <p:sp>
              <p:nvSpPr>
                <p:cNvPr id="63" name="Seta: para Baixo 1148">
                  <a:extLst>
                    <a:ext uri="{FF2B5EF4-FFF2-40B4-BE49-F238E27FC236}">
                      <a16:creationId xmlns:a16="http://schemas.microsoft.com/office/drawing/2014/main" id="{7D09A22F-36DD-BC81-39F9-51648E58C9EE}"/>
                    </a:ext>
                  </a:extLst>
                </p:cNvPr>
                <p:cNvSpPr/>
                <p:nvPr/>
              </p:nvSpPr>
              <p:spPr>
                <a:xfrm rot="12906765">
                  <a:off x="280335" y="196074"/>
                  <a:ext cx="161030" cy="147429"/>
                </a:xfrm>
                <a:prstGeom prst="downArrow">
                  <a:avLst/>
                </a:prstGeom>
                <a:solidFill>
                  <a:srgbClr val="7030A0">
                    <a:alpha val="79999"/>
                  </a:srgbClr>
                </a:solidFill>
                <a:ln>
                  <a:noFill/>
                </a:ln>
                <a:extLst>
                  <a:ext uri="{91240B29-F687-4f45-9708-019B960494DF}">
                    <a14:hiddenLine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w="12700" algn="ctr">
                      <a:solidFill>
                        <a:srgbClr val="000000"/>
                      </a:solidFill>
                      <a:miter lim="800000"/>
                      <a:headEnd/>
                      <a:tailEnd/>
                    </a14:hiddenLine>
                  </a:ext>
                </a:extLst>
              </p:spPr>
              <p:txBody>
                <a:bodyPr rot="0" spcFirstLastPara="0" vert="horz" wrap="square" lIns="91440" tIns="45721" rIns="91440" bIns="45721" numCol="1" spcCol="0" rtlCol="0" fromWordArt="0" anchor="ctr" anchorCtr="0" forceAA="0" upright="1" compatLnSpc="1">
                  <a:prstTxWarp prst="textNoShape">
                    <a:avLst/>
                  </a:prstTxWarp>
                  <a:noAutofit/>
                </a:bodyPr>
                <a:lstStyle/>
                <a:p>
                  <a:endParaRPr lang="LID4096" sz="1600" b="1">
                    <a:solidFill>
                      <a:srgbClr val="0000FF"/>
                    </a:solidFill>
                  </a:endParaRPr>
                </a:p>
              </p:txBody>
            </p:sp>
          </p:grpSp>
          <p:grpSp>
            <p:nvGrpSpPr>
              <p:cNvPr id="45" name="Grupo 1420">
                <a:extLst>
                  <a:ext uri="{FF2B5EF4-FFF2-40B4-BE49-F238E27FC236}">
                    <a16:creationId xmlns:a16="http://schemas.microsoft.com/office/drawing/2014/main" id="{53215E7C-F659-E6A1-16B5-BA586761705B}"/>
                  </a:ext>
                </a:extLst>
              </p:cNvPr>
              <p:cNvGrpSpPr>
                <a:grpSpLocks/>
              </p:cNvGrpSpPr>
              <p:nvPr/>
            </p:nvGrpSpPr>
            <p:grpSpPr bwMode="auto">
              <a:xfrm>
                <a:off x="16937" y="-19488"/>
                <a:ext cx="1149503" cy="844336"/>
                <a:chOff x="-3520" y="141549"/>
                <a:chExt cx="1266471" cy="917499"/>
              </a:xfrm>
            </p:grpSpPr>
            <p:sp>
              <p:nvSpPr>
                <p:cNvPr id="46" name="Seta em curva para a esquerda 1415">
                  <a:extLst>
                    <a:ext uri="{FF2B5EF4-FFF2-40B4-BE49-F238E27FC236}">
                      <a16:creationId xmlns:a16="http://schemas.microsoft.com/office/drawing/2014/main" id="{56C8BA7F-0CCC-9B19-8B83-61C8D4F8E223}"/>
                    </a:ext>
                  </a:extLst>
                </p:cNvPr>
                <p:cNvSpPr>
                  <a:spLocks noChangeArrowheads="1"/>
                </p:cNvSpPr>
                <p:nvPr/>
              </p:nvSpPr>
              <p:spPr bwMode="auto">
                <a:xfrm rot="1611798">
                  <a:off x="1082838" y="571386"/>
                  <a:ext cx="180113" cy="467635"/>
                </a:xfrm>
                <a:prstGeom prst="curvedLeftArrow">
                  <a:avLst>
                    <a:gd name="adj1" fmla="val 24992"/>
                    <a:gd name="adj2" fmla="val 49997"/>
                    <a:gd name="adj3" fmla="val 25000"/>
                  </a:avLst>
                </a:prstGeom>
                <a:solidFill>
                  <a:schemeClr val="accent2">
                    <a:lumMod val="75000"/>
                    <a:alpha val="79999"/>
                  </a:schemeClr>
                </a:solidFill>
                <a:ln>
                  <a:noFill/>
                </a:ln>
                <a:extLst>
                  <a:ext uri="{91240B29-F687-4f45-9708-019B960494DF}">
                    <a14:hiddenLine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w="12700" algn="ctr">
                      <a:solidFill>
                        <a:srgbClr val="000000"/>
                      </a:solidFill>
                      <a:miter lim="800000"/>
                      <a:headEnd/>
                      <a:tailEnd/>
                    </a14:hiddenLine>
                  </a:ext>
                </a:extLst>
              </p:spPr>
              <p:txBody>
                <a:bodyPr rot="0" vert="horz" wrap="square" lIns="91440" tIns="45721" rIns="91440" bIns="45721" anchor="ctr" anchorCtr="0" upright="1">
                  <a:noAutofit/>
                </a:bodyPr>
                <a:lstStyle/>
                <a:p>
                  <a:endParaRPr lang="LID4096" sz="1600" b="1">
                    <a:solidFill>
                      <a:srgbClr val="0000FF"/>
                    </a:solidFill>
                  </a:endParaRPr>
                </a:p>
              </p:txBody>
            </p:sp>
            <p:grpSp>
              <p:nvGrpSpPr>
                <p:cNvPr id="49" name="Grupo 1429">
                  <a:extLst>
                    <a:ext uri="{FF2B5EF4-FFF2-40B4-BE49-F238E27FC236}">
                      <a16:creationId xmlns:a16="http://schemas.microsoft.com/office/drawing/2014/main" id="{4E6FEFBC-2528-7609-BBDC-B6B4BE97A0BD}"/>
                    </a:ext>
                  </a:extLst>
                </p:cNvPr>
                <p:cNvGrpSpPr>
                  <a:grpSpLocks/>
                </p:cNvGrpSpPr>
                <p:nvPr/>
              </p:nvGrpSpPr>
              <p:grpSpPr bwMode="auto">
                <a:xfrm>
                  <a:off x="-3520" y="141549"/>
                  <a:ext cx="1121951" cy="917499"/>
                  <a:chOff x="-6296" y="-26026"/>
                  <a:chExt cx="1122507" cy="917882"/>
                </a:xfrm>
              </p:grpSpPr>
              <p:sp>
                <p:nvSpPr>
                  <p:cNvPr id="51" name="Retângulo 977">
                    <a:extLst>
                      <a:ext uri="{FF2B5EF4-FFF2-40B4-BE49-F238E27FC236}">
                        <a16:creationId xmlns:a16="http://schemas.microsoft.com/office/drawing/2014/main" id="{B20A2B9C-574B-BC6B-70A3-70B632EB7200}"/>
                      </a:ext>
                    </a:extLst>
                  </p:cNvPr>
                  <p:cNvSpPr>
                    <a:spLocks noChangeArrowheads="1"/>
                  </p:cNvSpPr>
                  <p:nvPr/>
                </p:nvSpPr>
                <p:spPr bwMode="auto">
                  <a:xfrm>
                    <a:off x="762251" y="213109"/>
                    <a:ext cx="353960" cy="206412"/>
                  </a:xfrm>
                  <a:prstGeom prst="rect">
                    <a:avLst/>
                  </a:prstGeom>
                  <a:solidFill>
                    <a:srgbClr val="FFE1E1"/>
                  </a:solidFill>
                  <a:ln w="3175" algn="ctr">
                    <a:solidFill>
                      <a:srgbClr val="000000"/>
                    </a:solidFill>
                    <a:miter lim="800000"/>
                    <a:headEnd/>
                    <a:tailEnd/>
                  </a:ln>
                </p:spPr>
                <p:txBody>
                  <a:bodyPr rot="0" vert="horz" wrap="square" lIns="0" tIns="0" rIns="0" bIns="0" anchor="ctr" anchorCtr="0" upright="1">
                    <a:noAutofit/>
                  </a:bodyPr>
                  <a:lstStyle/>
                  <a:p>
                    <a:pPr algn="ctr"/>
                    <a:r>
                      <a:rPr lang="pt-BR" sz="2000" b="1" dirty="0">
                        <a:solidFill>
                          <a:srgbClr val="FF0000"/>
                        </a:solidFill>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PAR</a:t>
                    </a:r>
                    <a:endParaRPr lang="LID4096" sz="2000" b="1" dirty="0">
                      <a:solidFill>
                        <a:srgbClr val="FF0000"/>
                      </a:solidFill>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grpSp>
                <p:nvGrpSpPr>
                  <p:cNvPr id="52" name="Grupo 746">
                    <a:extLst>
                      <a:ext uri="{FF2B5EF4-FFF2-40B4-BE49-F238E27FC236}">
                        <a16:creationId xmlns:a16="http://schemas.microsoft.com/office/drawing/2014/main" id="{2AB74A00-0D7E-D066-29E3-68913D403600}"/>
                      </a:ext>
                    </a:extLst>
                  </p:cNvPr>
                  <p:cNvGrpSpPr>
                    <a:grpSpLocks/>
                  </p:cNvGrpSpPr>
                  <p:nvPr/>
                </p:nvGrpSpPr>
                <p:grpSpPr bwMode="auto">
                  <a:xfrm>
                    <a:off x="-6296" y="-26026"/>
                    <a:ext cx="1001576" cy="917882"/>
                    <a:chOff x="-30895" y="-145900"/>
                    <a:chExt cx="986577" cy="1016623"/>
                  </a:xfrm>
                </p:grpSpPr>
                <p:sp>
                  <p:nvSpPr>
                    <p:cNvPr id="57" name="Retângulo 748">
                      <a:extLst>
                        <a:ext uri="{FF2B5EF4-FFF2-40B4-BE49-F238E27FC236}">
                          <a16:creationId xmlns:a16="http://schemas.microsoft.com/office/drawing/2014/main" id="{4CE227F4-9C4B-37EE-4FEE-C776F6C0F7F3}"/>
                        </a:ext>
                      </a:extLst>
                    </p:cNvPr>
                    <p:cNvSpPr>
                      <a:spLocks noChangeArrowheads="1"/>
                    </p:cNvSpPr>
                    <p:nvPr/>
                  </p:nvSpPr>
                  <p:spPr bwMode="auto">
                    <a:xfrm>
                      <a:off x="123772" y="120704"/>
                      <a:ext cx="348659" cy="228617"/>
                    </a:xfrm>
                    <a:prstGeom prst="rect">
                      <a:avLst/>
                    </a:prstGeom>
                    <a:solidFill>
                      <a:srgbClr val="FFF6DD"/>
                    </a:solidFill>
                    <a:ln w="3175" algn="ctr">
                      <a:solidFill>
                        <a:srgbClr val="000000"/>
                      </a:solidFill>
                      <a:miter lim="800000"/>
                      <a:headEnd/>
                      <a:tailEnd/>
                    </a:ln>
                  </p:spPr>
                  <p:txBody>
                    <a:bodyPr rot="0" vert="horz" wrap="square" lIns="0" tIns="0" rIns="0" bIns="0" anchor="ctr" anchorCtr="0" upright="1">
                      <a:noAutofit/>
                    </a:bodyPr>
                    <a:lstStyle/>
                    <a:p>
                      <a:pPr algn="ctr"/>
                      <a:r>
                        <a:rPr lang="pt-BR" sz="2000" b="1" dirty="0">
                          <a:solidFill>
                            <a:srgbClr val="0000FF"/>
                          </a:solidFill>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rPr>
                        <a:t>OBS</a:t>
                      </a:r>
                      <a:endParaRPr sz="2000" b="1" dirty="0">
                        <a:solidFill>
                          <a:srgbClr val="0000FF"/>
                        </a:solidFill>
                        <a:effectLst>
                          <a:outerShdw blurRad="38100" dist="38100" dir="2700000" algn="tl">
                            <a:srgbClr val="000000">
                              <a:alpha val="43137"/>
                            </a:srgbClr>
                          </a:outerShdw>
                        </a:effectLst>
                        <a:latin typeface="Arial" panose="020B0604020202020204" pitchFamily="34" charset="0"/>
                        <a:ea typeface="Cambria" panose="02040503050406030204" pitchFamily="18" charset="0"/>
                        <a:cs typeface="Arial" panose="020B0604020202020204" pitchFamily="34" charset="0"/>
                      </a:endParaRPr>
                    </a:p>
                  </p:txBody>
                </p:sp>
                <p:sp>
                  <p:nvSpPr>
                    <p:cNvPr id="58" name="Retângulo 749">
                      <a:extLst>
                        <a:ext uri="{FF2B5EF4-FFF2-40B4-BE49-F238E27FC236}">
                          <a16:creationId xmlns:a16="http://schemas.microsoft.com/office/drawing/2014/main" id="{42F7A168-6775-3DAA-AF1A-D5B7C4597318}"/>
                        </a:ext>
                      </a:extLst>
                    </p:cNvPr>
                    <p:cNvSpPr>
                      <a:spLocks noChangeArrowheads="1"/>
                    </p:cNvSpPr>
                    <p:nvPr/>
                  </p:nvSpPr>
                  <p:spPr bwMode="auto">
                    <a:xfrm>
                      <a:off x="242006" y="642106"/>
                      <a:ext cx="713676" cy="228617"/>
                    </a:xfrm>
                    <a:prstGeom prst="rect">
                      <a:avLst/>
                    </a:prstGeom>
                    <a:solidFill>
                      <a:srgbClr val="E6E6E6"/>
                    </a:solidFill>
                    <a:ln w="3175" algn="ctr">
                      <a:solidFill>
                        <a:srgbClr val="000000"/>
                      </a:solidFill>
                      <a:miter lim="800000"/>
                      <a:headEnd/>
                      <a:tailEnd/>
                    </a:ln>
                  </p:spPr>
                  <p:txBody>
                    <a:bodyPr rot="0" vert="horz" wrap="square" lIns="0" tIns="0" rIns="0" bIns="0" anchor="ctr" anchorCtr="0" upright="1">
                      <a:noAutofit/>
                    </a:bodyPr>
                    <a:lstStyle/>
                    <a:p>
                      <a:pPr algn="ctr"/>
                      <a:r>
                        <a:rPr lang="pt-BR" sz="2300" b="1" dirty="0">
                          <a:solidFill>
                            <a:srgbClr val="00B050"/>
                          </a:solidFill>
                        </a:rPr>
                        <a:t>Sensibilidades</a:t>
                      </a:r>
                    </a:p>
                  </p:txBody>
                </p:sp>
                <p:sp>
                  <p:nvSpPr>
                    <p:cNvPr id="59" name="Seta em curva para a esquerda 1218">
                      <a:extLst>
                        <a:ext uri="{FF2B5EF4-FFF2-40B4-BE49-F238E27FC236}">
                          <a16:creationId xmlns:a16="http://schemas.microsoft.com/office/drawing/2014/main" id="{76B50E1E-D35E-5997-F4FE-351C9EF77E4C}"/>
                        </a:ext>
                      </a:extLst>
                    </p:cNvPr>
                    <p:cNvSpPr>
                      <a:spLocks noChangeArrowheads="1"/>
                    </p:cNvSpPr>
                    <p:nvPr/>
                  </p:nvSpPr>
                  <p:spPr bwMode="auto">
                    <a:xfrm rot="9762636">
                      <a:off x="-30895" y="307864"/>
                      <a:ext cx="183895" cy="515757"/>
                    </a:xfrm>
                    <a:prstGeom prst="curvedLeftArrow">
                      <a:avLst>
                        <a:gd name="adj1" fmla="val 25007"/>
                        <a:gd name="adj2" fmla="val 50001"/>
                        <a:gd name="adj3" fmla="val 25000"/>
                      </a:avLst>
                    </a:prstGeom>
                    <a:solidFill>
                      <a:srgbClr val="7030A0">
                        <a:alpha val="79999"/>
                      </a:srgbClr>
                    </a:solidFill>
                    <a:ln>
                      <a:noFill/>
                    </a:ln>
                    <a:extLst>
                      <a:ext uri="{91240B29-F687-4f45-9708-019B960494DF}">
                        <a14:hiddenLine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w="12700" algn="ctr">
                          <a:solidFill>
                            <a:srgbClr val="000000"/>
                          </a:solidFill>
                          <a:miter lim="800000"/>
                          <a:headEnd/>
                          <a:tailEnd/>
                        </a14:hiddenLine>
                      </a:ext>
                    </a:extLst>
                  </p:spPr>
                  <p:txBody>
                    <a:bodyPr rot="0" vert="horz" wrap="square" lIns="91440" tIns="45721" rIns="91440" bIns="45721" anchor="ctr" anchorCtr="0" upright="1">
                      <a:noAutofit/>
                    </a:bodyPr>
                    <a:lstStyle/>
                    <a:p>
                      <a:pPr algn="ctr"/>
                      <a:r>
                        <a:rPr lang="pt-BR" sz="1600" b="1">
                          <a:solidFill>
                            <a:srgbClr val="0000FF"/>
                          </a:solidFill>
                          <a:latin typeface="Times New Roman" panose="02020603050405020304" pitchFamily="18" charset="0"/>
                          <a:ea typeface="Calibri" panose="020F0502020204030204" pitchFamily="34" charset="0"/>
                        </a:rPr>
                        <a:t> </a:t>
                      </a:r>
                      <a:endParaRPr sz="1600" b="1">
                        <a:solidFill>
                          <a:srgbClr val="0000FF"/>
                        </a:solidFill>
                        <a:latin typeface="Times New Roman" panose="02020603050405020304" pitchFamily="18" charset="0"/>
                        <a:ea typeface="Calibri" panose="020F0502020204030204" pitchFamily="34" charset="0"/>
                      </a:endParaRPr>
                    </a:p>
                  </p:txBody>
                </p:sp>
                <p:sp>
                  <p:nvSpPr>
                    <p:cNvPr id="60" name="Seta em curva para a esquerda 1222">
                      <a:extLst>
                        <a:ext uri="{FF2B5EF4-FFF2-40B4-BE49-F238E27FC236}">
                          <a16:creationId xmlns:a16="http://schemas.microsoft.com/office/drawing/2014/main" id="{E13A2BCD-5507-EE8F-0FA5-09C2B5EB3A9B}"/>
                        </a:ext>
                      </a:extLst>
                    </p:cNvPr>
                    <p:cNvSpPr>
                      <a:spLocks noChangeArrowheads="1"/>
                    </p:cNvSpPr>
                    <p:nvPr/>
                  </p:nvSpPr>
                  <p:spPr bwMode="auto">
                    <a:xfrm rot="16200000">
                      <a:off x="473974" y="-311919"/>
                      <a:ext cx="243104" cy="575142"/>
                    </a:xfrm>
                    <a:prstGeom prst="curvedLeftArrow">
                      <a:avLst>
                        <a:gd name="adj1" fmla="val 25006"/>
                        <a:gd name="adj2" fmla="val 50001"/>
                        <a:gd name="adj3" fmla="val 25000"/>
                      </a:avLst>
                    </a:prstGeom>
                    <a:solidFill>
                      <a:srgbClr val="548235">
                        <a:alpha val="79999"/>
                      </a:srgbClr>
                    </a:solidFill>
                    <a:ln>
                      <a:noFill/>
                    </a:ln>
                    <a:extLst>
                      <a:ext uri="{91240B29-F687-4f45-9708-019B960494DF}">
                        <a14:hiddenLine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w="12700" algn="ctr">
                          <a:solidFill>
                            <a:srgbClr val="000000"/>
                          </a:solidFill>
                          <a:miter lim="800000"/>
                          <a:headEnd/>
                          <a:tailEnd/>
                        </a14:hiddenLine>
                      </a:ext>
                    </a:extLst>
                  </p:spPr>
                  <p:txBody>
                    <a:bodyPr rot="0" vert="horz" wrap="square" lIns="91440" tIns="45721" rIns="91440" bIns="45721" anchor="ctr" anchorCtr="0" upright="1">
                      <a:noAutofit/>
                    </a:bodyPr>
                    <a:lstStyle/>
                    <a:p>
                      <a:pPr algn="ctr"/>
                      <a:r>
                        <a:rPr lang="en-US" sz="1600" b="1">
                          <a:solidFill>
                            <a:srgbClr val="0000FF"/>
                          </a:solidFill>
                          <a:latin typeface="Times New Roman" panose="02020603050405020304" pitchFamily="18" charset="0"/>
                          <a:ea typeface="Calibri" panose="020F0502020204030204" pitchFamily="34" charset="0"/>
                        </a:rPr>
                        <a:t> </a:t>
                      </a:r>
                      <a:endParaRPr sz="1600" b="1">
                        <a:solidFill>
                          <a:srgbClr val="0000FF"/>
                        </a:solidFill>
                        <a:latin typeface="Times New Roman" panose="02020603050405020304" pitchFamily="18" charset="0"/>
                        <a:ea typeface="Calibri" panose="020F0502020204030204" pitchFamily="34" charset="0"/>
                      </a:endParaRPr>
                    </a:p>
                  </p:txBody>
                </p:sp>
              </p:grpSp>
            </p:grpSp>
          </p:grpSp>
        </p:grpSp>
        <p:grpSp>
          <p:nvGrpSpPr>
            <p:cNvPr id="37" name="Agrupar 1369">
              <a:extLst>
                <a:ext uri="{FF2B5EF4-FFF2-40B4-BE49-F238E27FC236}">
                  <a16:creationId xmlns:a16="http://schemas.microsoft.com/office/drawing/2014/main" id="{D27DB04B-84AE-5109-C9A8-D254BF2A1AD3}"/>
                </a:ext>
              </a:extLst>
            </p:cNvPr>
            <p:cNvGrpSpPr/>
            <p:nvPr/>
          </p:nvGrpSpPr>
          <p:grpSpPr>
            <a:xfrm>
              <a:off x="-91543" y="16747"/>
              <a:ext cx="1180467" cy="967098"/>
              <a:chOff x="-91543" y="-92699"/>
              <a:chExt cx="1180467" cy="967098"/>
            </a:xfrm>
          </p:grpSpPr>
          <p:sp>
            <p:nvSpPr>
              <p:cNvPr id="38" name="Seta: Circular 1355">
                <a:extLst>
                  <a:ext uri="{FF2B5EF4-FFF2-40B4-BE49-F238E27FC236}">
                    <a16:creationId xmlns:a16="http://schemas.microsoft.com/office/drawing/2014/main" id="{F0C67CA4-0EC9-D971-3692-58B6BF43A60B}"/>
                  </a:ext>
                </a:extLst>
              </p:cNvPr>
              <p:cNvSpPr>
                <a:spLocks noChangeAspect="1"/>
              </p:cNvSpPr>
              <p:nvPr/>
            </p:nvSpPr>
            <p:spPr>
              <a:xfrm rot="1874732">
                <a:off x="-91543" y="-84471"/>
                <a:ext cx="233003" cy="258066"/>
              </a:xfrm>
              <a:prstGeom prst="circularArrow">
                <a:avLst>
                  <a:gd name="adj1" fmla="val 19174"/>
                  <a:gd name="adj2" fmla="val 1843387"/>
                  <a:gd name="adj3" fmla="val 18095047"/>
                  <a:gd name="adj4" fmla="val 3937405"/>
                  <a:gd name="adj5" fmla="val 20169"/>
                </a:avLst>
              </a:prstGeom>
              <a:solidFill>
                <a:srgbClr val="5B9BD5"/>
              </a:solidFill>
              <a:ln w="12700" algn="ctr">
                <a:noFill/>
                <a:miter lim="800000"/>
                <a:headEnd/>
                <a:tailEnd/>
              </a:ln>
            </p:spPr>
            <p:txBody>
              <a:bodyPr rot="0" spcFirstLastPara="0" vert="horz" wrap="square" lIns="91440" tIns="45721" rIns="91440" bIns="45721" numCol="1" spcCol="0" rtlCol="0" fromWordArt="0" anchor="ctr" anchorCtr="0" forceAA="0" compatLnSpc="1">
                <a:prstTxWarp prst="textNoShape">
                  <a:avLst/>
                </a:prstTxWarp>
                <a:noAutofit/>
              </a:bodyPr>
              <a:lstStyle/>
              <a:p>
                <a:endParaRPr lang="LID4096" sz="1600" b="1">
                  <a:solidFill>
                    <a:srgbClr val="0000FF"/>
                  </a:solidFill>
                </a:endParaRPr>
              </a:p>
            </p:txBody>
          </p:sp>
          <p:sp>
            <p:nvSpPr>
              <p:cNvPr id="39" name="Seta: Circular 1367">
                <a:extLst>
                  <a:ext uri="{FF2B5EF4-FFF2-40B4-BE49-F238E27FC236}">
                    <a16:creationId xmlns:a16="http://schemas.microsoft.com/office/drawing/2014/main" id="{CCB45D75-E239-2522-9ABD-5130E9D0C991}"/>
                  </a:ext>
                </a:extLst>
              </p:cNvPr>
              <p:cNvSpPr>
                <a:spLocks noChangeAspect="1"/>
              </p:cNvSpPr>
              <p:nvPr/>
            </p:nvSpPr>
            <p:spPr>
              <a:xfrm rot="15489272">
                <a:off x="363455" y="634042"/>
                <a:ext cx="228222" cy="252491"/>
              </a:xfrm>
              <a:prstGeom prst="circularArrow">
                <a:avLst>
                  <a:gd name="adj1" fmla="val 20445"/>
                  <a:gd name="adj2" fmla="val 1069215"/>
                  <a:gd name="adj3" fmla="val 18050322"/>
                  <a:gd name="adj4" fmla="val 3937405"/>
                  <a:gd name="adj5" fmla="val 21633"/>
                </a:avLst>
              </a:prstGeom>
              <a:solidFill>
                <a:srgbClr val="5B9BD5"/>
              </a:solidFill>
              <a:ln w="12700" algn="ctr">
                <a:noFill/>
                <a:miter lim="800000"/>
                <a:headEnd/>
                <a:tailEnd/>
              </a:ln>
            </p:spPr>
            <p:txBody>
              <a:bodyPr rot="0" spcFirstLastPara="0" vert="horz" wrap="square" lIns="91440" tIns="45721" rIns="91440" bIns="45721" numCol="1" spcCol="0" rtlCol="0" fromWordArt="0" anchor="ctr" anchorCtr="0" forceAA="0" compatLnSpc="1">
                <a:prstTxWarp prst="textNoShape">
                  <a:avLst/>
                </a:prstTxWarp>
                <a:noAutofit/>
              </a:bodyPr>
              <a:lstStyle/>
              <a:p>
                <a:endParaRPr lang="LID4096" sz="1600" b="1">
                  <a:solidFill>
                    <a:srgbClr val="0000FF"/>
                  </a:solidFill>
                </a:endParaRPr>
              </a:p>
            </p:txBody>
          </p:sp>
          <p:sp>
            <p:nvSpPr>
              <p:cNvPr id="40" name="Seta: Circular 1184">
                <a:extLst>
                  <a:ext uri="{FF2B5EF4-FFF2-40B4-BE49-F238E27FC236}">
                    <a16:creationId xmlns:a16="http://schemas.microsoft.com/office/drawing/2014/main" id="{F460E948-5158-05A3-0F14-50C3A7DD5B90}"/>
                  </a:ext>
                </a:extLst>
              </p:cNvPr>
              <p:cNvSpPr>
                <a:spLocks noChangeAspect="1"/>
              </p:cNvSpPr>
              <p:nvPr/>
            </p:nvSpPr>
            <p:spPr>
              <a:xfrm rot="6168819">
                <a:off x="829351" y="-105668"/>
                <a:ext cx="246603" cy="272542"/>
              </a:xfrm>
              <a:prstGeom prst="circularArrow">
                <a:avLst>
                  <a:gd name="adj1" fmla="val 17585"/>
                  <a:gd name="adj2" fmla="val 1569135"/>
                  <a:gd name="adj3" fmla="val 18210373"/>
                  <a:gd name="adj4" fmla="val 3937405"/>
                  <a:gd name="adj5" fmla="val 20173"/>
                </a:avLst>
              </a:prstGeom>
              <a:solidFill>
                <a:srgbClr val="5B9BD5"/>
              </a:solidFill>
              <a:ln w="12700" algn="ctr">
                <a:noFill/>
                <a:miter lim="800000"/>
                <a:headEnd/>
                <a:tailEnd/>
              </a:ln>
            </p:spPr>
            <p:txBody>
              <a:bodyPr rot="0" spcFirstLastPara="0" vert="horz" wrap="square" lIns="91440" tIns="45721" rIns="91440" bIns="45721" numCol="1" spcCol="0" rtlCol="0" fromWordArt="0" anchor="ctr" anchorCtr="0" forceAA="0" compatLnSpc="1">
                <a:prstTxWarp prst="textNoShape">
                  <a:avLst/>
                </a:prstTxWarp>
                <a:noAutofit/>
              </a:bodyPr>
              <a:lstStyle/>
              <a:p>
                <a:endParaRPr lang="LID4096" sz="1600" b="1">
                  <a:solidFill>
                    <a:srgbClr val="0000FF"/>
                  </a:solidFill>
                </a:endParaRPr>
              </a:p>
            </p:txBody>
          </p:sp>
        </p:grpSp>
      </p:grpSp>
      <p:sp>
        <p:nvSpPr>
          <p:cNvPr id="78" name="TextBox 77">
            <a:extLst>
              <a:ext uri="{FF2B5EF4-FFF2-40B4-BE49-F238E27FC236}">
                <a16:creationId xmlns:a16="http://schemas.microsoft.com/office/drawing/2014/main" id="{4901406B-46F2-ECE1-4FBC-34E1631194A9}"/>
              </a:ext>
            </a:extLst>
          </p:cNvPr>
          <p:cNvSpPr txBox="1"/>
          <p:nvPr/>
        </p:nvSpPr>
        <p:spPr>
          <a:xfrm>
            <a:off x="504750" y="1014058"/>
            <a:ext cx="2506255" cy="2149550"/>
          </a:xfrm>
          <a:prstGeom prst="rect">
            <a:avLst/>
          </a:prstGeom>
          <a:noFill/>
        </p:spPr>
        <p:txBody>
          <a:bodyPr wrap="none" rIns="0">
            <a:noAutofit/>
          </a:bodyPr>
          <a:lstStyle/>
          <a:p>
            <a:r>
              <a:rPr lang="pt-BR" sz="2200" b="1" dirty="0">
                <a:solidFill>
                  <a:srgbClr val="0000FF"/>
                </a:solidFill>
              </a:rPr>
              <a:t>Observações</a:t>
            </a:r>
          </a:p>
          <a:p>
            <a:r>
              <a:rPr lang="pt-BR" sz="2200" b="1" dirty="0">
                <a:solidFill>
                  <a:srgbClr val="FF0000"/>
                </a:solidFill>
              </a:rPr>
              <a:t>Parâmetros</a:t>
            </a:r>
          </a:p>
          <a:p>
            <a:r>
              <a:rPr lang="pt-BR" sz="2200" b="1" dirty="0">
                <a:solidFill>
                  <a:srgbClr val="00B050"/>
                </a:solidFill>
              </a:rPr>
              <a:t>Sensibilidades</a:t>
            </a:r>
          </a:p>
          <a:p>
            <a:endParaRPr lang="pt-BR" sz="2200" b="1" dirty="0">
              <a:solidFill>
                <a:srgbClr val="00B050"/>
              </a:solidFill>
            </a:endParaRPr>
          </a:p>
          <a:p>
            <a:endParaRPr lang="pt-BR" sz="2200" b="1" dirty="0">
              <a:solidFill>
                <a:srgbClr val="00B050"/>
              </a:solidFill>
            </a:endParaRPr>
          </a:p>
          <a:p>
            <a:endParaRPr lang="pt-BR" sz="2200" b="1" dirty="0">
              <a:solidFill>
                <a:srgbClr val="00B050"/>
              </a:solidFill>
            </a:endParaRPr>
          </a:p>
          <a:p>
            <a:r>
              <a:rPr lang="pt-BR" sz="2200" b="1" dirty="0">
                <a:solidFill>
                  <a:srgbClr val="7030A0"/>
                </a:solidFill>
              </a:rPr>
              <a:t>...</a:t>
            </a:r>
          </a:p>
          <a:p>
            <a:r>
              <a:rPr lang="pt-BR" sz="2200" b="1" dirty="0">
                <a:solidFill>
                  <a:srgbClr val="7030A0"/>
                </a:solidFill>
              </a:rPr>
              <a:t>Função Objetivo</a:t>
            </a:r>
          </a:p>
          <a:p>
            <a:r>
              <a:rPr lang="pt-BR" sz="2200" b="1" dirty="0"/>
              <a:t>Balanço de Massa</a:t>
            </a:r>
            <a:endParaRPr lang="pt-BR" sz="2200" dirty="0">
              <a:solidFill>
                <a:srgbClr val="0000FF"/>
              </a:solidFill>
            </a:endParaRPr>
          </a:p>
        </p:txBody>
      </p:sp>
    </p:spTree>
    <p:extLst>
      <p:ext uri="{BB962C8B-B14F-4D97-AF65-F5344CB8AC3E}">
        <p14:creationId xmlns:p14="http://schemas.microsoft.com/office/powerpoint/2010/main" val="2998109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0145B73-3546-EF5F-286C-78E2CB76F488}"/>
              </a:ext>
            </a:extLst>
          </p:cNvPr>
          <p:cNvSpPr/>
          <p:nvPr/>
        </p:nvSpPr>
        <p:spPr>
          <a:xfrm>
            <a:off x="196290" y="135893"/>
            <a:ext cx="11799419" cy="65509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96" name="Group 95">
            <a:extLst>
              <a:ext uri="{FF2B5EF4-FFF2-40B4-BE49-F238E27FC236}">
                <a16:creationId xmlns:a16="http://schemas.microsoft.com/office/drawing/2014/main" id="{1E3D1709-1E9B-C7AA-F73B-93FCC7632D01}"/>
              </a:ext>
            </a:extLst>
          </p:cNvPr>
          <p:cNvGrpSpPr/>
          <p:nvPr/>
        </p:nvGrpSpPr>
        <p:grpSpPr>
          <a:xfrm>
            <a:off x="9557252" y="6466239"/>
            <a:ext cx="2122553" cy="249684"/>
            <a:chOff x="9326498" y="6229759"/>
            <a:chExt cx="2122553" cy="249684"/>
          </a:xfrm>
        </p:grpSpPr>
        <p:sp>
          <p:nvSpPr>
            <p:cNvPr id="97" name="Rectangle 96">
              <a:extLst>
                <a:ext uri="{FF2B5EF4-FFF2-40B4-BE49-F238E27FC236}">
                  <a16:creationId xmlns:a16="http://schemas.microsoft.com/office/drawing/2014/main" id="{4CF9E57C-5B49-5BB2-16C8-C9A024730AF7}"/>
                </a:ext>
              </a:extLst>
            </p:cNvPr>
            <p:cNvSpPr/>
            <p:nvPr/>
          </p:nvSpPr>
          <p:spPr>
            <a:xfrm>
              <a:off x="10934701" y="6260306"/>
              <a:ext cx="514350" cy="1541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100" dirty="0"/>
            </a:p>
          </p:txBody>
        </p:sp>
        <p:sp>
          <p:nvSpPr>
            <p:cNvPr id="98" name="TextBox 97">
              <a:extLst>
                <a:ext uri="{FF2B5EF4-FFF2-40B4-BE49-F238E27FC236}">
                  <a16:creationId xmlns:a16="http://schemas.microsoft.com/office/drawing/2014/main" id="{618B1C2C-CADA-F573-988F-215503646CFA}"/>
                </a:ext>
              </a:extLst>
            </p:cNvPr>
            <p:cNvSpPr txBox="1"/>
            <p:nvPr/>
          </p:nvSpPr>
          <p:spPr>
            <a:xfrm>
              <a:off x="10965423" y="6260306"/>
              <a:ext cx="462196" cy="184666"/>
            </a:xfrm>
            <a:prstGeom prst="rect">
              <a:avLst/>
            </a:prstGeom>
            <a:noFill/>
          </p:spPr>
          <p:txBody>
            <a:bodyPr wrap="square" lIns="0" tIns="0" rIns="0" bIns="0" anchor="ctr" anchorCtr="0">
              <a:spAutoFit/>
            </a:bodyPr>
            <a:lstStyle/>
            <a:p>
              <a:pPr algn="ctr"/>
              <a:r>
                <a:rPr lang="pt-BR" sz="1200" b="1" dirty="0">
                  <a:solidFill>
                    <a:srgbClr val="0000FF"/>
                  </a:solidFill>
                  <a:effectLst/>
                  <a:latin typeface="Times New Roman" panose="02020603050405020304" pitchFamily="18" charset="0"/>
                  <a:ea typeface="Times New Roman" panose="02020603050405020304" pitchFamily="18" charset="0"/>
                </a:rPr>
                <a:t>Beta </a:t>
              </a:r>
              <a:r>
                <a:rPr lang="pt-BR" sz="1200" b="1"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endParaRPr lang="LID4096" sz="1200" dirty="0">
                <a:solidFill>
                  <a:srgbClr val="0000FF"/>
                </a:solidFill>
              </a:endParaRPr>
            </a:p>
          </p:txBody>
        </p:sp>
        <p:sp>
          <p:nvSpPr>
            <p:cNvPr id="99" name="TextBox 98">
              <a:extLst>
                <a:ext uri="{FF2B5EF4-FFF2-40B4-BE49-F238E27FC236}">
                  <a16:creationId xmlns:a16="http://schemas.microsoft.com/office/drawing/2014/main" id="{6722AF93-275D-09F7-5085-8DAE15555FD6}"/>
                </a:ext>
              </a:extLst>
            </p:cNvPr>
            <p:cNvSpPr txBox="1"/>
            <p:nvPr/>
          </p:nvSpPr>
          <p:spPr>
            <a:xfrm>
              <a:off x="9326498" y="6229759"/>
              <a:ext cx="1601882" cy="249684"/>
            </a:xfrm>
            <a:prstGeom prst="rect">
              <a:avLst/>
            </a:prstGeom>
            <a:noFill/>
          </p:spPr>
          <p:txBody>
            <a:bodyPr wrap="square">
              <a:spAutoFit/>
            </a:bodyPr>
            <a:lstStyle/>
            <a:p>
              <a:pPr marL="0" marR="0" algn="ctr">
                <a:lnSpc>
                  <a:spcPct val="107000"/>
                </a:lnSpc>
                <a:spcBef>
                  <a:spcPts val="0"/>
                </a:spcBef>
                <a:spcAft>
                  <a:spcPts val="800"/>
                </a:spcAft>
              </a:pPr>
              <a:r>
                <a:rPr lang="pt-BR" sz="1000" u="sng" kern="100" dirty="0">
                  <a:solidFill>
                    <a:srgbClr val="0000FF"/>
                  </a:solidFill>
                  <a:effectLst/>
                  <a:latin typeface="Lucida Casual"/>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2024 - www.betami.com.br</a:t>
              </a:r>
              <a:endParaRPr lang="pt-BR" sz="1000" kern="100" dirty="0">
                <a:solidFill>
                  <a:srgbClr val="0000FF"/>
                </a:solidFill>
                <a:effectLst/>
                <a:latin typeface="Lucida Casual"/>
                <a:ea typeface="Calibri" panose="020F0502020204030204" pitchFamily="34" charset="0"/>
                <a:cs typeface="Arial" panose="020B0604020202020204" pitchFamily="34" charset="0"/>
              </a:endParaRPr>
            </a:p>
          </p:txBody>
        </p:sp>
      </p:grpSp>
      <p:sp>
        <p:nvSpPr>
          <p:cNvPr id="105" name="TextBox 104">
            <a:extLst>
              <a:ext uri="{FF2B5EF4-FFF2-40B4-BE49-F238E27FC236}">
                <a16:creationId xmlns:a16="http://schemas.microsoft.com/office/drawing/2014/main" id="{51813780-13AE-D6D7-D3DC-12CE1A5E0B1B}"/>
              </a:ext>
            </a:extLst>
          </p:cNvPr>
          <p:cNvSpPr txBox="1"/>
          <p:nvPr/>
        </p:nvSpPr>
        <p:spPr>
          <a:xfrm>
            <a:off x="384090" y="458923"/>
            <a:ext cx="5091796" cy="412934"/>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nSpc>
                <a:spcPts val="2500"/>
              </a:lnSpc>
            </a:pPr>
            <a:r>
              <a:rPr lang="pt-BR" sz="2200" b="1" dirty="0"/>
              <a:t>Calibração</a:t>
            </a:r>
            <a:endParaRPr lang="el-GR" sz="2200" b="1" dirty="0"/>
          </a:p>
        </p:txBody>
      </p:sp>
      <p:sp>
        <p:nvSpPr>
          <p:cNvPr id="3" name="TextBox 2">
            <a:extLst>
              <a:ext uri="{FF2B5EF4-FFF2-40B4-BE49-F238E27FC236}">
                <a16:creationId xmlns:a16="http://schemas.microsoft.com/office/drawing/2014/main" id="{5704A395-EEE7-EA3E-DACB-2EECF5F0A379}"/>
              </a:ext>
            </a:extLst>
          </p:cNvPr>
          <p:cNvSpPr txBox="1"/>
          <p:nvPr/>
        </p:nvSpPr>
        <p:spPr>
          <a:xfrm>
            <a:off x="3435520" y="451890"/>
            <a:ext cx="2506255" cy="443184"/>
          </a:xfrm>
          <a:prstGeom prst="rect">
            <a:avLst/>
          </a:prstGeom>
          <a:noFill/>
        </p:spPr>
        <p:txBody>
          <a:bodyPr wrap="none" rIns="0">
            <a:noAutofit/>
          </a:bodyPr>
          <a:lstStyle/>
          <a:p>
            <a:pPr algn="r"/>
            <a:r>
              <a:rPr lang="pt-BR" sz="2200" b="1" dirty="0">
                <a:solidFill>
                  <a:srgbClr val="00B050"/>
                </a:solidFill>
              </a:rPr>
              <a:t>Sensibilidades</a:t>
            </a:r>
          </a:p>
        </p:txBody>
      </p:sp>
      <p:grpSp>
        <p:nvGrpSpPr>
          <p:cNvPr id="4" name="Group 3">
            <a:extLst>
              <a:ext uri="{FF2B5EF4-FFF2-40B4-BE49-F238E27FC236}">
                <a16:creationId xmlns:a16="http://schemas.microsoft.com/office/drawing/2014/main" id="{098FBD30-2474-790A-203F-3BBC6B54744D}"/>
              </a:ext>
            </a:extLst>
          </p:cNvPr>
          <p:cNvGrpSpPr/>
          <p:nvPr/>
        </p:nvGrpSpPr>
        <p:grpSpPr>
          <a:xfrm>
            <a:off x="3899338" y="871857"/>
            <a:ext cx="7802455" cy="1692667"/>
            <a:chOff x="0" y="0"/>
            <a:chExt cx="9289677" cy="3507888"/>
          </a:xfrm>
        </p:grpSpPr>
        <p:graphicFrame>
          <p:nvGraphicFramePr>
            <p:cNvPr id="5" name="Chart 4">
              <a:extLst>
                <a:ext uri="{FF2B5EF4-FFF2-40B4-BE49-F238E27FC236}">
                  <a16:creationId xmlns:a16="http://schemas.microsoft.com/office/drawing/2014/main" id="{5C6D55F6-824A-4983-0D27-1A56EF3E624E}"/>
                </a:ext>
              </a:extLst>
            </p:cNvPr>
            <p:cNvGraphicFramePr>
              <a:graphicFrameLocks/>
            </p:cNvGraphicFramePr>
            <p:nvPr>
              <p:extLst>
                <p:ext uri="{D42A27DB-BD31-4B8C-83A1-F6EECF244321}">
                  <p14:modId xmlns:p14="http://schemas.microsoft.com/office/powerpoint/2010/main" val="2988289190"/>
                </p:ext>
              </p:extLst>
            </p:nvPr>
          </p:nvGraphicFramePr>
          <p:xfrm>
            <a:off x="0" y="0"/>
            <a:ext cx="9289677" cy="3507888"/>
          </p:xfrm>
          <a:graphic>
            <a:graphicData uri="http://schemas.openxmlformats.org/drawingml/2006/chart">
              <c:chart xmlns:c="http://schemas.openxmlformats.org/drawingml/2006/chart" xmlns:r="http://schemas.openxmlformats.org/officeDocument/2006/relationships" r:id="rId4"/>
            </a:graphicData>
          </a:graphic>
        </p:graphicFrame>
        <p:grpSp>
          <p:nvGrpSpPr>
            <p:cNvPr id="6" name="Group 5">
              <a:extLst>
                <a:ext uri="{FF2B5EF4-FFF2-40B4-BE49-F238E27FC236}">
                  <a16:creationId xmlns:a16="http://schemas.microsoft.com/office/drawing/2014/main" id="{06D9CE53-D803-FD7D-B3F1-D7833831DC1A}"/>
                </a:ext>
              </a:extLst>
            </p:cNvPr>
            <p:cNvGrpSpPr/>
            <p:nvPr/>
          </p:nvGrpSpPr>
          <p:grpSpPr>
            <a:xfrm>
              <a:off x="4195340" y="92803"/>
              <a:ext cx="4706470" cy="504420"/>
              <a:chOff x="4195340" y="92803"/>
              <a:chExt cx="4706470" cy="504420"/>
            </a:xfrm>
          </p:grpSpPr>
          <p:sp>
            <p:nvSpPr>
              <p:cNvPr id="7" name="TextBox 20">
                <a:extLst>
                  <a:ext uri="{FF2B5EF4-FFF2-40B4-BE49-F238E27FC236}">
                    <a16:creationId xmlns:a16="http://schemas.microsoft.com/office/drawing/2014/main" id="{BBB80E8A-4BEC-4A6D-AC59-13AF43CA12F4}"/>
                  </a:ext>
                </a:extLst>
              </p:cNvPr>
              <p:cNvSpPr txBox="1"/>
              <p:nvPr/>
            </p:nvSpPr>
            <p:spPr>
              <a:xfrm>
                <a:off x="4195340" y="195793"/>
                <a:ext cx="4706470" cy="4014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pt-BR" sz="1700" b="1" dirty="0"/>
                  <a:t> _____________________________</a:t>
                </a:r>
                <a:endParaRPr lang="LID4096" sz="1700" b="1" dirty="0"/>
              </a:p>
            </p:txBody>
          </p:sp>
          <p:sp>
            <p:nvSpPr>
              <p:cNvPr id="8" name="TextBox 21">
                <a:extLst>
                  <a:ext uri="{FF2B5EF4-FFF2-40B4-BE49-F238E27FC236}">
                    <a16:creationId xmlns:a16="http://schemas.microsoft.com/office/drawing/2014/main" id="{A0B8ACD6-6147-4A20-9A16-AD8F9ABE8649}"/>
                  </a:ext>
                </a:extLst>
              </p:cNvPr>
              <p:cNvSpPr txBox="1"/>
              <p:nvPr/>
            </p:nvSpPr>
            <p:spPr>
              <a:xfrm>
                <a:off x="4267327" y="92803"/>
                <a:ext cx="1829072" cy="40143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pt-BR" sz="1500" b="1" dirty="0"/>
                  <a:t>SEN_PAR</a:t>
                </a:r>
                <a:r>
                  <a:rPr lang="pt-BR" sz="1500" b="1" baseline="0" dirty="0"/>
                  <a:t> </a:t>
                </a:r>
                <a:endParaRPr lang="LID4096" sz="1500" b="1" dirty="0"/>
              </a:p>
            </p:txBody>
          </p:sp>
        </p:grpSp>
      </p:grpSp>
      <p:grpSp>
        <p:nvGrpSpPr>
          <p:cNvPr id="9" name="Group 8">
            <a:extLst>
              <a:ext uri="{FF2B5EF4-FFF2-40B4-BE49-F238E27FC236}">
                <a16:creationId xmlns:a16="http://schemas.microsoft.com/office/drawing/2014/main" id="{91AF7567-DE62-4D30-F558-53CDB60F1366}"/>
              </a:ext>
            </a:extLst>
          </p:cNvPr>
          <p:cNvGrpSpPr>
            <a:grpSpLocks noChangeAspect="1"/>
          </p:cNvGrpSpPr>
          <p:nvPr/>
        </p:nvGrpSpPr>
        <p:grpSpPr>
          <a:xfrm>
            <a:off x="462455" y="2817273"/>
            <a:ext cx="11217351" cy="3565724"/>
            <a:chOff x="0" y="2"/>
            <a:chExt cx="21658116" cy="5187740"/>
          </a:xfrm>
        </p:grpSpPr>
        <p:grpSp>
          <p:nvGrpSpPr>
            <p:cNvPr id="10" name="Group 9">
              <a:extLst>
                <a:ext uri="{FF2B5EF4-FFF2-40B4-BE49-F238E27FC236}">
                  <a16:creationId xmlns:a16="http://schemas.microsoft.com/office/drawing/2014/main" id="{A5794479-403A-6EC6-69A9-434406465944}"/>
                </a:ext>
              </a:extLst>
            </p:cNvPr>
            <p:cNvGrpSpPr>
              <a:grpSpLocks noChangeAspect="1"/>
            </p:cNvGrpSpPr>
            <p:nvPr/>
          </p:nvGrpSpPr>
          <p:grpSpPr>
            <a:xfrm>
              <a:off x="0" y="2"/>
              <a:ext cx="21658116" cy="5187740"/>
              <a:chOff x="0" y="2"/>
              <a:chExt cx="21658116" cy="5187740"/>
            </a:xfrm>
          </p:grpSpPr>
          <p:grpSp>
            <p:nvGrpSpPr>
              <p:cNvPr id="13" name="Group 12">
                <a:extLst>
                  <a:ext uri="{FF2B5EF4-FFF2-40B4-BE49-F238E27FC236}">
                    <a16:creationId xmlns:a16="http://schemas.microsoft.com/office/drawing/2014/main" id="{48230827-A9DE-8BF4-FB62-893E68DD402A}"/>
                  </a:ext>
                </a:extLst>
              </p:cNvPr>
              <p:cNvGrpSpPr>
                <a:grpSpLocks noChangeAspect="1"/>
              </p:cNvGrpSpPr>
              <p:nvPr/>
            </p:nvGrpSpPr>
            <p:grpSpPr>
              <a:xfrm>
                <a:off x="0" y="2"/>
                <a:ext cx="21658116" cy="5187740"/>
                <a:chOff x="0" y="2"/>
                <a:chExt cx="21700638" cy="4586496"/>
              </a:xfrm>
            </p:grpSpPr>
            <p:grpSp>
              <p:nvGrpSpPr>
                <p:cNvPr id="22" name="Group 21">
                  <a:extLst>
                    <a:ext uri="{FF2B5EF4-FFF2-40B4-BE49-F238E27FC236}">
                      <a16:creationId xmlns:a16="http://schemas.microsoft.com/office/drawing/2014/main" id="{946DB796-F5A1-2392-A37F-CC43DE47B608}"/>
                    </a:ext>
                  </a:extLst>
                </p:cNvPr>
                <p:cNvGrpSpPr/>
                <p:nvPr/>
              </p:nvGrpSpPr>
              <p:grpSpPr>
                <a:xfrm>
                  <a:off x="1" y="2"/>
                  <a:ext cx="21700637" cy="4586496"/>
                  <a:chOff x="1" y="2"/>
                  <a:chExt cx="20330202" cy="4547390"/>
                </a:xfrm>
              </p:grpSpPr>
              <p:grpSp>
                <p:nvGrpSpPr>
                  <p:cNvPr id="24" name="Group 23">
                    <a:extLst>
                      <a:ext uri="{FF2B5EF4-FFF2-40B4-BE49-F238E27FC236}">
                        <a16:creationId xmlns:a16="http://schemas.microsoft.com/office/drawing/2014/main" id="{C2BD76A9-7967-4068-A657-387A3FFEF525}"/>
                      </a:ext>
                    </a:extLst>
                  </p:cNvPr>
                  <p:cNvGrpSpPr>
                    <a:grpSpLocks noChangeAspect="1"/>
                  </p:cNvGrpSpPr>
                  <p:nvPr/>
                </p:nvGrpSpPr>
                <p:grpSpPr>
                  <a:xfrm>
                    <a:off x="1" y="2"/>
                    <a:ext cx="20330202" cy="4547390"/>
                    <a:chOff x="1" y="2"/>
                    <a:chExt cx="19718585" cy="4602085"/>
                  </a:xfrm>
                </p:grpSpPr>
                <p:grpSp>
                  <p:nvGrpSpPr>
                    <p:cNvPr id="28" name="Group 27">
                      <a:extLst>
                        <a:ext uri="{FF2B5EF4-FFF2-40B4-BE49-F238E27FC236}">
                          <a16:creationId xmlns:a16="http://schemas.microsoft.com/office/drawing/2014/main" id="{359B780C-AC70-6525-F43E-8C6FDC612B52}"/>
                        </a:ext>
                      </a:extLst>
                    </p:cNvPr>
                    <p:cNvGrpSpPr/>
                    <p:nvPr/>
                  </p:nvGrpSpPr>
                  <p:grpSpPr>
                    <a:xfrm>
                      <a:off x="9631906" y="2268783"/>
                      <a:ext cx="10086680" cy="2333304"/>
                      <a:chOff x="9653228" y="2268783"/>
                      <a:chExt cx="9846155" cy="1834393"/>
                    </a:xfrm>
                  </p:grpSpPr>
                  <p:graphicFrame>
                    <p:nvGraphicFramePr>
                      <p:cNvPr id="32" name="Chart 31">
                        <a:extLst>
                          <a:ext uri="{FF2B5EF4-FFF2-40B4-BE49-F238E27FC236}">
                            <a16:creationId xmlns:a16="http://schemas.microsoft.com/office/drawing/2014/main" id="{B115B530-A946-F4AC-42CB-4709B0DFB931}"/>
                          </a:ext>
                        </a:extLst>
                      </p:cNvPr>
                      <p:cNvGraphicFramePr>
                        <a:graphicFrameLocks/>
                      </p:cNvGraphicFramePr>
                      <p:nvPr>
                        <p:extLst>
                          <p:ext uri="{D42A27DB-BD31-4B8C-83A1-F6EECF244321}">
                            <p14:modId xmlns:p14="http://schemas.microsoft.com/office/powerpoint/2010/main" val="2628290373"/>
                          </p:ext>
                        </p:extLst>
                      </p:nvPr>
                    </p:nvGraphicFramePr>
                    <p:xfrm>
                      <a:off x="9653228" y="2268783"/>
                      <a:ext cx="9846155" cy="1757799"/>
                    </p:xfrm>
                    <a:graphic>
                      <a:graphicData uri="http://schemas.openxmlformats.org/drawingml/2006/chart">
                        <c:chart xmlns:c="http://schemas.openxmlformats.org/drawingml/2006/chart" xmlns:r="http://schemas.openxmlformats.org/officeDocument/2006/relationships" r:id="rId5"/>
                      </a:graphicData>
                    </a:graphic>
                  </p:graphicFrame>
                  <p:sp>
                    <p:nvSpPr>
                      <p:cNvPr id="33" name="TextBox 19">
                        <a:extLst>
                          <a:ext uri="{FF2B5EF4-FFF2-40B4-BE49-F238E27FC236}">
                            <a16:creationId xmlns:a16="http://schemas.microsoft.com/office/drawing/2014/main" id="{824784A9-60E4-78BE-DA73-B18246688F32}"/>
                          </a:ext>
                        </a:extLst>
                      </p:cNvPr>
                      <p:cNvSpPr txBox="1"/>
                      <p:nvPr/>
                    </p:nvSpPr>
                    <p:spPr>
                      <a:xfrm>
                        <a:off x="18485294" y="2493451"/>
                        <a:ext cx="816245" cy="16097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pt-BR" sz="1400" b="1" dirty="0">
                            <a:solidFill>
                              <a:schemeClr val="accent2"/>
                            </a:solidFill>
                            <a:latin typeface="Calibri (Body)"/>
                          </a:rPr>
                          <a:t>SEN</a:t>
                        </a:r>
                      </a:p>
                      <a:p>
                        <a:pPr algn="l"/>
                        <a:r>
                          <a:rPr lang="pt-BR" sz="1400" b="1" dirty="0">
                            <a:solidFill>
                              <a:schemeClr val="accent2"/>
                            </a:solidFill>
                            <a:latin typeface="Calibri (Body)"/>
                          </a:rPr>
                          <a:t>_PAR</a:t>
                        </a:r>
                      </a:p>
                      <a:p>
                        <a:pPr algn="l"/>
                        <a:r>
                          <a:rPr lang="pt-BR" sz="700" b="1" dirty="0">
                            <a:latin typeface="Calibri (Body)"/>
                          </a:rPr>
                          <a:t> </a:t>
                        </a:r>
                      </a:p>
                      <a:p>
                        <a:pPr algn="l"/>
                        <a:r>
                          <a:rPr lang="pt-BR" sz="1400" b="1" dirty="0">
                            <a:solidFill>
                              <a:srgbClr val="7030A0"/>
                            </a:solidFill>
                            <a:latin typeface="Calibri (Body)"/>
                          </a:rPr>
                          <a:t>x</a:t>
                        </a:r>
                      </a:p>
                      <a:p>
                        <a:pPr algn="l"/>
                        <a:endParaRPr lang="pt-BR" sz="700" b="1" dirty="0">
                          <a:solidFill>
                            <a:srgbClr val="7030A0"/>
                          </a:solidFill>
                          <a:latin typeface="Calibri (Body)"/>
                        </a:endParaRPr>
                      </a:p>
                      <a:p>
                        <a:pPr algn="l"/>
                        <a:r>
                          <a:rPr lang="pt-BR" sz="1400" b="1" dirty="0">
                            <a:solidFill>
                              <a:srgbClr val="7030A0"/>
                            </a:solidFill>
                            <a:latin typeface="Calibri (Body)"/>
                          </a:rPr>
                          <a:t>SEO</a:t>
                        </a:r>
                      </a:p>
                      <a:p>
                        <a:pPr algn="l"/>
                        <a:r>
                          <a:rPr lang="pt-BR" sz="1400" b="1" dirty="0">
                            <a:solidFill>
                              <a:srgbClr val="7030A0"/>
                            </a:solidFill>
                            <a:latin typeface="Calibri (Body)"/>
                          </a:rPr>
                          <a:t>_OBS</a:t>
                        </a:r>
                        <a:endParaRPr lang="LID4096" sz="1400" b="1" dirty="0">
                          <a:solidFill>
                            <a:srgbClr val="7030A0"/>
                          </a:solidFill>
                          <a:latin typeface="Calibri (Body)"/>
                        </a:endParaRPr>
                      </a:p>
                    </p:txBody>
                  </p:sp>
                </p:grpSp>
                <p:graphicFrame>
                  <p:nvGraphicFramePr>
                    <p:cNvPr id="29" name="Chart 28">
                      <a:extLst>
                        <a:ext uri="{FF2B5EF4-FFF2-40B4-BE49-F238E27FC236}">
                          <a16:creationId xmlns:a16="http://schemas.microsoft.com/office/drawing/2014/main" id="{E84D5AA8-B90A-561D-D6BA-0DF5BAF1AAFB}"/>
                        </a:ext>
                      </a:extLst>
                    </p:cNvPr>
                    <p:cNvGraphicFramePr>
                      <a:graphicFrameLocks/>
                    </p:cNvGraphicFramePr>
                    <p:nvPr>
                      <p:extLst>
                        <p:ext uri="{D42A27DB-BD31-4B8C-83A1-F6EECF244321}">
                          <p14:modId xmlns:p14="http://schemas.microsoft.com/office/powerpoint/2010/main" val="610927168"/>
                        </p:ext>
                      </p:extLst>
                    </p:nvPr>
                  </p:nvGraphicFramePr>
                  <p:xfrm>
                    <a:off x="9630810" y="2"/>
                    <a:ext cx="10086681" cy="22358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1" name="Chart 30">
                      <a:extLst>
                        <a:ext uri="{FF2B5EF4-FFF2-40B4-BE49-F238E27FC236}">
                          <a16:creationId xmlns:a16="http://schemas.microsoft.com/office/drawing/2014/main" id="{B4077D9A-A97F-10EE-3B14-4AB07F4B4574}"/>
                        </a:ext>
                      </a:extLst>
                    </p:cNvPr>
                    <p:cNvGraphicFramePr>
                      <a:graphicFrameLocks/>
                    </p:cNvGraphicFramePr>
                    <p:nvPr>
                      <p:extLst>
                        <p:ext uri="{D42A27DB-BD31-4B8C-83A1-F6EECF244321}">
                          <p14:modId xmlns:p14="http://schemas.microsoft.com/office/powerpoint/2010/main" val="2190413599"/>
                        </p:ext>
                      </p:extLst>
                    </p:nvPr>
                  </p:nvGraphicFramePr>
                  <p:xfrm>
                    <a:off x="1" y="2272193"/>
                    <a:ext cx="9475649" cy="2235877"/>
                  </p:xfrm>
                  <a:graphic>
                    <a:graphicData uri="http://schemas.openxmlformats.org/drawingml/2006/chart">
                      <c:chart xmlns:c="http://schemas.openxmlformats.org/drawingml/2006/chart" xmlns:r="http://schemas.openxmlformats.org/officeDocument/2006/relationships" r:id="rId7"/>
                    </a:graphicData>
                  </a:graphic>
                </p:graphicFrame>
              </p:grpSp>
              <p:grpSp>
                <p:nvGrpSpPr>
                  <p:cNvPr id="25" name="Group 24">
                    <a:extLst>
                      <a:ext uri="{FF2B5EF4-FFF2-40B4-BE49-F238E27FC236}">
                        <a16:creationId xmlns:a16="http://schemas.microsoft.com/office/drawing/2014/main" id="{64F4CE23-A24E-56B7-30CA-BCA41AC0A2A8}"/>
                      </a:ext>
                    </a:extLst>
                  </p:cNvPr>
                  <p:cNvGrpSpPr/>
                  <p:nvPr/>
                </p:nvGrpSpPr>
                <p:grpSpPr>
                  <a:xfrm>
                    <a:off x="19089689" y="100855"/>
                    <a:ext cx="1123354" cy="1602441"/>
                    <a:chOff x="19089689" y="100855"/>
                    <a:chExt cx="1123354" cy="1602441"/>
                  </a:xfrm>
                </p:grpSpPr>
                <p:sp>
                  <p:nvSpPr>
                    <p:cNvPr id="26" name="TextBox 25">
                      <a:extLst>
                        <a:ext uri="{FF2B5EF4-FFF2-40B4-BE49-F238E27FC236}">
                          <a16:creationId xmlns:a16="http://schemas.microsoft.com/office/drawing/2014/main" id="{7A224569-00B3-44B2-9C47-E4454AE9AAFF}"/>
                        </a:ext>
                      </a:extLst>
                    </p:cNvPr>
                    <p:cNvSpPr txBox="1"/>
                    <p:nvPr/>
                  </p:nvSpPr>
                  <p:spPr>
                    <a:xfrm>
                      <a:off x="19089689" y="100855"/>
                      <a:ext cx="1123354" cy="48129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pt-BR" sz="1200" b="1" dirty="0"/>
                        <a:t>SEN_PAR </a:t>
                      </a:r>
                      <a:endParaRPr lang="LID4096" sz="1200" b="1" dirty="0"/>
                    </a:p>
                  </p:txBody>
                </p:sp>
                <p:sp>
                  <p:nvSpPr>
                    <p:cNvPr id="27" name="Rectangle 26">
                      <a:extLst>
                        <a:ext uri="{FF2B5EF4-FFF2-40B4-BE49-F238E27FC236}">
                          <a16:creationId xmlns:a16="http://schemas.microsoft.com/office/drawing/2014/main" id="{CA09A5DB-8EEB-4ED2-A8EA-1895459BA889}"/>
                        </a:ext>
                      </a:extLst>
                    </p:cNvPr>
                    <p:cNvSpPr/>
                    <p:nvPr/>
                  </p:nvSpPr>
                  <p:spPr>
                    <a:xfrm>
                      <a:off x="19221020" y="450668"/>
                      <a:ext cx="915830" cy="1252628"/>
                    </a:xfrm>
                    <a:prstGeom prst="rect">
                      <a:avLst/>
                    </a:prstGeom>
                    <a:noFill/>
                    <a:ln>
                      <a:solidFill>
                        <a:sysClr val="windowText" lastClr="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LID4096" sz="1100"/>
                    </a:p>
                  </p:txBody>
                </p:sp>
              </p:grpSp>
            </p:grpSp>
            <p:graphicFrame>
              <p:nvGraphicFramePr>
                <p:cNvPr id="23" name="Chart 22">
                  <a:extLst>
                    <a:ext uri="{FF2B5EF4-FFF2-40B4-BE49-F238E27FC236}">
                      <a16:creationId xmlns:a16="http://schemas.microsoft.com/office/drawing/2014/main" id="{41601871-8B35-4654-8A2A-9A289E1937B7}"/>
                    </a:ext>
                  </a:extLst>
                </p:cNvPr>
                <p:cNvGraphicFramePr>
                  <a:graphicFrameLocks/>
                </p:cNvGraphicFramePr>
                <p:nvPr>
                  <p:extLst>
                    <p:ext uri="{D42A27DB-BD31-4B8C-83A1-F6EECF244321}">
                      <p14:modId xmlns:p14="http://schemas.microsoft.com/office/powerpoint/2010/main" val="1792658528"/>
                    </p:ext>
                  </p:extLst>
                </p:nvPr>
              </p:nvGraphicFramePr>
              <p:xfrm>
                <a:off x="0" y="6127"/>
                <a:ext cx="10428452" cy="2220512"/>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16" name="Group 15">
                <a:extLst>
                  <a:ext uri="{FF2B5EF4-FFF2-40B4-BE49-F238E27FC236}">
                    <a16:creationId xmlns:a16="http://schemas.microsoft.com/office/drawing/2014/main" id="{F04DBBA1-C7CD-6A1C-0707-69BAE3FC8815}"/>
                  </a:ext>
                </a:extLst>
              </p:cNvPr>
              <p:cNvGrpSpPr/>
              <p:nvPr/>
            </p:nvGrpSpPr>
            <p:grpSpPr>
              <a:xfrm>
                <a:off x="48329" y="2119317"/>
                <a:ext cx="10376764" cy="2940844"/>
                <a:chOff x="48329" y="2119317"/>
                <a:chExt cx="10376764" cy="2940844"/>
              </a:xfrm>
            </p:grpSpPr>
            <p:sp>
              <p:nvSpPr>
                <p:cNvPr id="17" name="TextBox 40">
                  <a:extLst>
                    <a:ext uri="{FF2B5EF4-FFF2-40B4-BE49-F238E27FC236}">
                      <a16:creationId xmlns:a16="http://schemas.microsoft.com/office/drawing/2014/main" id="{1130549A-39A1-4B12-A0F3-688BA954690F}"/>
                    </a:ext>
                  </a:extLst>
                </p:cNvPr>
                <p:cNvSpPr txBox="1"/>
                <p:nvPr/>
              </p:nvSpPr>
              <p:spPr>
                <a:xfrm>
                  <a:off x="72141" y="2119317"/>
                  <a:ext cx="773907" cy="357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300" b="1" dirty="0"/>
                    <a:t>P(±)</a:t>
                  </a:r>
                  <a:endParaRPr lang="LID4096" sz="1300" b="1" dirty="0"/>
                </a:p>
              </p:txBody>
            </p:sp>
            <p:sp>
              <p:nvSpPr>
                <p:cNvPr id="18" name="TextBox 41">
                  <a:extLst>
                    <a:ext uri="{FF2B5EF4-FFF2-40B4-BE49-F238E27FC236}">
                      <a16:creationId xmlns:a16="http://schemas.microsoft.com/office/drawing/2014/main" id="{EA6343F5-019D-42E8-AE13-04881BC5C332}"/>
                    </a:ext>
                  </a:extLst>
                </p:cNvPr>
                <p:cNvSpPr txBox="1"/>
                <p:nvPr/>
              </p:nvSpPr>
              <p:spPr>
                <a:xfrm>
                  <a:off x="48329" y="4702973"/>
                  <a:ext cx="773907" cy="357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300" b="1" dirty="0"/>
                    <a:t>P(÷)</a:t>
                  </a:r>
                  <a:endParaRPr lang="LID4096" sz="1300" b="1" dirty="0"/>
                </a:p>
              </p:txBody>
            </p:sp>
            <p:sp>
              <p:nvSpPr>
                <p:cNvPr id="19" name="TextBox 43">
                  <a:extLst>
                    <a:ext uri="{FF2B5EF4-FFF2-40B4-BE49-F238E27FC236}">
                      <a16:creationId xmlns:a16="http://schemas.microsoft.com/office/drawing/2014/main" id="{7D651538-C3CE-4B58-A2D7-010305C56FD7}"/>
                    </a:ext>
                  </a:extLst>
                </p:cNvPr>
                <p:cNvSpPr txBox="1"/>
                <p:nvPr/>
              </p:nvSpPr>
              <p:spPr>
                <a:xfrm>
                  <a:off x="9627373" y="2119318"/>
                  <a:ext cx="773908" cy="357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400" b="1" dirty="0">
                      <a:solidFill>
                        <a:srgbClr val="7030A0"/>
                      </a:solidFill>
                    </a:rPr>
                    <a:t>SEO</a:t>
                  </a:r>
                  <a:endParaRPr lang="LID4096" sz="1400" b="1" dirty="0">
                    <a:solidFill>
                      <a:srgbClr val="7030A0"/>
                    </a:solidFill>
                  </a:endParaRPr>
                </a:p>
              </p:txBody>
            </p:sp>
            <p:sp>
              <p:nvSpPr>
                <p:cNvPr id="21" name="TextBox 44">
                  <a:extLst>
                    <a:ext uri="{FF2B5EF4-FFF2-40B4-BE49-F238E27FC236}">
                      <a16:creationId xmlns:a16="http://schemas.microsoft.com/office/drawing/2014/main" id="{05CEEA97-D93C-41FB-A78E-24195036AACF}"/>
                    </a:ext>
                  </a:extLst>
                </p:cNvPr>
                <p:cNvSpPr txBox="1"/>
                <p:nvPr/>
              </p:nvSpPr>
              <p:spPr>
                <a:xfrm>
                  <a:off x="9651187" y="4702974"/>
                  <a:ext cx="773906" cy="3571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400" b="1" dirty="0">
                      <a:solidFill>
                        <a:srgbClr val="00B050"/>
                      </a:solidFill>
                    </a:rPr>
                    <a:t>SEN</a:t>
                  </a:r>
                  <a:endParaRPr lang="LID4096" sz="1400" b="1" dirty="0">
                    <a:solidFill>
                      <a:srgbClr val="00B050"/>
                    </a:solidFill>
                  </a:endParaRPr>
                </a:p>
              </p:txBody>
            </p:sp>
          </p:grpSp>
        </p:grpSp>
        <p:sp>
          <p:nvSpPr>
            <p:cNvPr id="11" name="TextBox 47">
              <a:extLst>
                <a:ext uri="{FF2B5EF4-FFF2-40B4-BE49-F238E27FC236}">
                  <a16:creationId xmlns:a16="http://schemas.microsoft.com/office/drawing/2014/main" id="{C5A459B6-D3F9-47A4-AAA8-BD50E6410BC1}"/>
                </a:ext>
              </a:extLst>
            </p:cNvPr>
            <p:cNvSpPr txBox="1"/>
            <p:nvPr/>
          </p:nvSpPr>
          <p:spPr>
            <a:xfrm>
              <a:off x="918187" y="2119317"/>
              <a:ext cx="4033317" cy="27883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400" b="1" dirty="0">
                  <a:solidFill>
                    <a:schemeClr val="tx1">
                      <a:lumMod val="65000"/>
                      <a:lumOff val="35000"/>
                    </a:schemeClr>
                  </a:solidFill>
                </a:rPr>
                <a:t>Changes (ABS) x (Relative)</a:t>
              </a:r>
            </a:p>
          </p:txBody>
        </p:sp>
      </p:grpSp>
      <p:sp>
        <p:nvSpPr>
          <p:cNvPr id="65" name="TextBox 64">
            <a:extLst>
              <a:ext uri="{FF2B5EF4-FFF2-40B4-BE49-F238E27FC236}">
                <a16:creationId xmlns:a16="http://schemas.microsoft.com/office/drawing/2014/main" id="{0F691443-0C28-AEFC-A2EC-4ABD66D49C25}"/>
              </a:ext>
            </a:extLst>
          </p:cNvPr>
          <p:cNvSpPr txBox="1"/>
          <p:nvPr/>
        </p:nvSpPr>
        <p:spPr>
          <a:xfrm>
            <a:off x="508702" y="1013852"/>
            <a:ext cx="3641670" cy="1523494"/>
          </a:xfrm>
          <a:prstGeom prst="rect">
            <a:avLst/>
          </a:prstGeom>
          <a:noFill/>
        </p:spPr>
        <p:txBody>
          <a:bodyPr wrap="square" rIns="0">
            <a:spAutoFit/>
          </a:bodyPr>
          <a:lstStyle/>
          <a:p>
            <a:r>
              <a:rPr lang="pt-BR" sz="2200" dirty="0"/>
              <a:t>A escolha da melhor combinação de parâmetros. </a:t>
            </a:r>
          </a:p>
          <a:p>
            <a:endParaRPr lang="pt-BR" sz="500" dirty="0"/>
          </a:p>
          <a:p>
            <a:r>
              <a:rPr lang="pt-BR" sz="2200" dirty="0"/>
              <a:t>Procedimentos que guiam a tomada de decisão</a:t>
            </a:r>
            <a:r>
              <a:rPr lang="pt-BR" sz="2100" dirty="0"/>
              <a:t>.</a:t>
            </a:r>
          </a:p>
        </p:txBody>
      </p:sp>
    </p:spTree>
    <p:extLst>
      <p:ext uri="{BB962C8B-B14F-4D97-AF65-F5344CB8AC3E}">
        <p14:creationId xmlns:p14="http://schemas.microsoft.com/office/powerpoint/2010/main" val="89469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0145B73-3546-EF5F-286C-78E2CB76F488}"/>
              </a:ext>
            </a:extLst>
          </p:cNvPr>
          <p:cNvSpPr/>
          <p:nvPr/>
        </p:nvSpPr>
        <p:spPr>
          <a:xfrm>
            <a:off x="196290" y="135893"/>
            <a:ext cx="11799419" cy="65509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96" name="Group 95">
            <a:extLst>
              <a:ext uri="{FF2B5EF4-FFF2-40B4-BE49-F238E27FC236}">
                <a16:creationId xmlns:a16="http://schemas.microsoft.com/office/drawing/2014/main" id="{1E3D1709-1E9B-C7AA-F73B-93FCC7632D01}"/>
              </a:ext>
            </a:extLst>
          </p:cNvPr>
          <p:cNvGrpSpPr/>
          <p:nvPr/>
        </p:nvGrpSpPr>
        <p:grpSpPr>
          <a:xfrm>
            <a:off x="9557252" y="6466239"/>
            <a:ext cx="2122553" cy="249684"/>
            <a:chOff x="9326498" y="6229759"/>
            <a:chExt cx="2122553" cy="249684"/>
          </a:xfrm>
        </p:grpSpPr>
        <p:sp>
          <p:nvSpPr>
            <p:cNvPr id="97" name="Rectangle 96">
              <a:extLst>
                <a:ext uri="{FF2B5EF4-FFF2-40B4-BE49-F238E27FC236}">
                  <a16:creationId xmlns:a16="http://schemas.microsoft.com/office/drawing/2014/main" id="{4CF9E57C-5B49-5BB2-16C8-C9A024730AF7}"/>
                </a:ext>
              </a:extLst>
            </p:cNvPr>
            <p:cNvSpPr/>
            <p:nvPr/>
          </p:nvSpPr>
          <p:spPr>
            <a:xfrm>
              <a:off x="10934701" y="6260306"/>
              <a:ext cx="514350" cy="1541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100" dirty="0"/>
            </a:p>
          </p:txBody>
        </p:sp>
        <p:sp>
          <p:nvSpPr>
            <p:cNvPr id="98" name="TextBox 97">
              <a:extLst>
                <a:ext uri="{FF2B5EF4-FFF2-40B4-BE49-F238E27FC236}">
                  <a16:creationId xmlns:a16="http://schemas.microsoft.com/office/drawing/2014/main" id="{618B1C2C-CADA-F573-988F-215503646CFA}"/>
                </a:ext>
              </a:extLst>
            </p:cNvPr>
            <p:cNvSpPr txBox="1"/>
            <p:nvPr/>
          </p:nvSpPr>
          <p:spPr>
            <a:xfrm>
              <a:off x="10965423" y="6260306"/>
              <a:ext cx="462196" cy="184666"/>
            </a:xfrm>
            <a:prstGeom prst="rect">
              <a:avLst/>
            </a:prstGeom>
            <a:noFill/>
          </p:spPr>
          <p:txBody>
            <a:bodyPr wrap="square" lIns="0" tIns="0" rIns="0" bIns="0" anchor="ctr" anchorCtr="0">
              <a:spAutoFit/>
            </a:bodyPr>
            <a:lstStyle/>
            <a:p>
              <a:pPr algn="ctr"/>
              <a:r>
                <a:rPr lang="pt-BR" sz="1200" b="1" dirty="0">
                  <a:solidFill>
                    <a:srgbClr val="0000FF"/>
                  </a:solidFill>
                  <a:effectLst/>
                  <a:latin typeface="Times New Roman" panose="02020603050405020304" pitchFamily="18" charset="0"/>
                  <a:ea typeface="Times New Roman" panose="02020603050405020304" pitchFamily="18" charset="0"/>
                </a:rPr>
                <a:t>Beta </a:t>
              </a:r>
              <a:r>
                <a:rPr lang="pt-BR" sz="1200" b="1"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endParaRPr lang="LID4096" sz="1200" dirty="0">
                <a:solidFill>
                  <a:srgbClr val="0000FF"/>
                </a:solidFill>
              </a:endParaRPr>
            </a:p>
          </p:txBody>
        </p:sp>
        <p:sp>
          <p:nvSpPr>
            <p:cNvPr id="99" name="TextBox 98">
              <a:extLst>
                <a:ext uri="{FF2B5EF4-FFF2-40B4-BE49-F238E27FC236}">
                  <a16:creationId xmlns:a16="http://schemas.microsoft.com/office/drawing/2014/main" id="{6722AF93-275D-09F7-5085-8DAE15555FD6}"/>
                </a:ext>
              </a:extLst>
            </p:cNvPr>
            <p:cNvSpPr txBox="1"/>
            <p:nvPr/>
          </p:nvSpPr>
          <p:spPr>
            <a:xfrm>
              <a:off x="9326498" y="6229759"/>
              <a:ext cx="1601882" cy="249684"/>
            </a:xfrm>
            <a:prstGeom prst="rect">
              <a:avLst/>
            </a:prstGeom>
            <a:noFill/>
          </p:spPr>
          <p:txBody>
            <a:bodyPr wrap="square">
              <a:spAutoFit/>
            </a:bodyPr>
            <a:lstStyle/>
            <a:p>
              <a:pPr marL="0" marR="0" algn="ctr">
                <a:lnSpc>
                  <a:spcPct val="107000"/>
                </a:lnSpc>
                <a:spcBef>
                  <a:spcPts val="0"/>
                </a:spcBef>
                <a:spcAft>
                  <a:spcPts val="800"/>
                </a:spcAft>
              </a:pPr>
              <a:r>
                <a:rPr lang="pt-BR" sz="1000" u="sng" kern="100" dirty="0">
                  <a:solidFill>
                    <a:srgbClr val="0000FF"/>
                  </a:solidFill>
                  <a:effectLst/>
                  <a:latin typeface="Lucida Casual"/>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2024 - www.betami.com.br</a:t>
              </a:r>
              <a:endParaRPr lang="pt-BR" sz="1000" kern="100" dirty="0">
                <a:solidFill>
                  <a:srgbClr val="0000FF"/>
                </a:solidFill>
                <a:effectLst/>
                <a:latin typeface="Lucida Casual"/>
                <a:ea typeface="Calibri" panose="020F0502020204030204" pitchFamily="34" charset="0"/>
                <a:cs typeface="Arial" panose="020B0604020202020204" pitchFamily="34" charset="0"/>
              </a:endParaRPr>
            </a:p>
          </p:txBody>
        </p:sp>
      </p:grpSp>
      <p:sp>
        <p:nvSpPr>
          <p:cNvPr id="105" name="TextBox 104">
            <a:extLst>
              <a:ext uri="{FF2B5EF4-FFF2-40B4-BE49-F238E27FC236}">
                <a16:creationId xmlns:a16="http://schemas.microsoft.com/office/drawing/2014/main" id="{51813780-13AE-D6D7-D3DC-12CE1A5E0B1B}"/>
              </a:ext>
            </a:extLst>
          </p:cNvPr>
          <p:cNvSpPr txBox="1"/>
          <p:nvPr/>
        </p:nvSpPr>
        <p:spPr>
          <a:xfrm>
            <a:off x="384090" y="458923"/>
            <a:ext cx="5091796" cy="412934"/>
          </a:xfrm>
          <a:prstGeom prst="rect">
            <a:avLst/>
          </a:prstGeom>
          <a:noFill/>
        </p:spPr>
        <p:txBody>
          <a:bodyPr wrap="square">
            <a:spAutoFit/>
          </a:bodyPr>
          <a:lstStyle>
            <a:defPPr>
              <a:defRPr lang="LID4096"/>
            </a:defPPr>
            <a:lvl1pPr>
              <a:lnSpc>
                <a:spcPts val="1600"/>
              </a:lnSpc>
              <a:defRPr b="0">
                <a:latin typeface="Segoe UI "/>
                <a:cs typeface="Segoe UI Semibold" panose="020B0702040204020203" pitchFamily="34" charset="0"/>
              </a:defRPr>
            </a:lvl1pPr>
          </a:lstStyle>
          <a:p>
            <a:pPr>
              <a:lnSpc>
                <a:spcPts val="2500"/>
              </a:lnSpc>
            </a:pPr>
            <a:r>
              <a:rPr lang="pt-BR" sz="2200" b="1" dirty="0"/>
              <a:t>Calibração</a:t>
            </a:r>
            <a:endParaRPr lang="el-GR" sz="2200" b="1" dirty="0"/>
          </a:p>
        </p:txBody>
      </p:sp>
      <p:sp>
        <p:nvSpPr>
          <p:cNvPr id="3" name="TextBox 2">
            <a:extLst>
              <a:ext uri="{FF2B5EF4-FFF2-40B4-BE49-F238E27FC236}">
                <a16:creationId xmlns:a16="http://schemas.microsoft.com/office/drawing/2014/main" id="{5704A395-EEE7-EA3E-DACB-2EECF5F0A379}"/>
              </a:ext>
            </a:extLst>
          </p:cNvPr>
          <p:cNvSpPr txBox="1"/>
          <p:nvPr/>
        </p:nvSpPr>
        <p:spPr>
          <a:xfrm>
            <a:off x="3435520" y="451890"/>
            <a:ext cx="2506255" cy="443184"/>
          </a:xfrm>
          <a:prstGeom prst="rect">
            <a:avLst/>
          </a:prstGeom>
          <a:noFill/>
        </p:spPr>
        <p:txBody>
          <a:bodyPr wrap="none" rIns="0">
            <a:noAutofit/>
          </a:bodyPr>
          <a:lstStyle/>
          <a:p>
            <a:pPr algn="r"/>
            <a:r>
              <a:rPr lang="pt-BR" sz="2200" b="1" dirty="0">
                <a:solidFill>
                  <a:srgbClr val="7030A0"/>
                </a:solidFill>
              </a:rPr>
              <a:t>Função Objetivo</a:t>
            </a:r>
          </a:p>
        </p:txBody>
      </p:sp>
      <p:sp>
        <p:nvSpPr>
          <p:cNvPr id="130" name="TextBox 129">
            <a:extLst>
              <a:ext uri="{FF2B5EF4-FFF2-40B4-BE49-F238E27FC236}">
                <a16:creationId xmlns:a16="http://schemas.microsoft.com/office/drawing/2014/main" id="{6788DF7E-A2C0-A25C-B3E4-016FD0F8ED32}"/>
              </a:ext>
            </a:extLst>
          </p:cNvPr>
          <p:cNvSpPr txBox="1"/>
          <p:nvPr/>
        </p:nvSpPr>
        <p:spPr>
          <a:xfrm>
            <a:off x="3588580" y="3538088"/>
            <a:ext cx="2506255" cy="443184"/>
          </a:xfrm>
          <a:prstGeom prst="rect">
            <a:avLst/>
          </a:prstGeom>
          <a:noFill/>
        </p:spPr>
        <p:txBody>
          <a:bodyPr wrap="none" rIns="0">
            <a:noAutofit/>
          </a:bodyPr>
          <a:lstStyle/>
          <a:p>
            <a:pPr algn="r"/>
            <a:r>
              <a:rPr lang="pt-BR" sz="2200" b="1" dirty="0">
                <a:effectLst>
                  <a:outerShdw blurRad="38100" dist="38100" dir="2700000" algn="tl">
                    <a:srgbClr val="000000">
                      <a:alpha val="43137"/>
                    </a:srgbClr>
                  </a:outerShdw>
                </a:effectLst>
              </a:rPr>
              <a:t>Balanço de Massa</a:t>
            </a:r>
          </a:p>
        </p:txBody>
      </p:sp>
      <p:sp>
        <p:nvSpPr>
          <p:cNvPr id="134" name="TextBox 133">
            <a:extLst>
              <a:ext uri="{FF2B5EF4-FFF2-40B4-BE49-F238E27FC236}">
                <a16:creationId xmlns:a16="http://schemas.microsoft.com/office/drawing/2014/main" id="{FB8295DD-A2B2-4F69-2ACC-2A80D7481807}"/>
              </a:ext>
            </a:extLst>
          </p:cNvPr>
          <p:cNvSpPr txBox="1"/>
          <p:nvPr/>
        </p:nvSpPr>
        <p:spPr>
          <a:xfrm>
            <a:off x="486976" y="3540033"/>
            <a:ext cx="2810919" cy="3016210"/>
          </a:xfrm>
          <a:prstGeom prst="rect">
            <a:avLst/>
          </a:prstGeom>
          <a:noFill/>
        </p:spPr>
        <p:txBody>
          <a:bodyPr wrap="square" rIns="0">
            <a:spAutoFit/>
          </a:bodyPr>
          <a:lstStyle/>
          <a:p>
            <a:r>
              <a:rPr lang="pt-BR" sz="2200" dirty="0"/>
              <a:t>Seguem os pesos necessários no balanço da função objetivo. </a:t>
            </a:r>
          </a:p>
          <a:p>
            <a:endParaRPr lang="pt-BR" sz="1050" dirty="0"/>
          </a:p>
          <a:p>
            <a:r>
              <a:rPr lang="pt-BR" sz="2200" dirty="0"/>
              <a:t>E um resultado que demonstra como as vazões GHB, vindas de fora da bacia, podem sustentar o fluxo DRN.</a:t>
            </a:r>
            <a:endParaRPr lang="pt-BR" sz="2100" dirty="0"/>
          </a:p>
        </p:txBody>
      </p:sp>
      <p:grpSp>
        <p:nvGrpSpPr>
          <p:cNvPr id="138" name="Group 137">
            <a:extLst>
              <a:ext uri="{FF2B5EF4-FFF2-40B4-BE49-F238E27FC236}">
                <a16:creationId xmlns:a16="http://schemas.microsoft.com/office/drawing/2014/main" id="{482A8000-496E-F6B3-32FB-F6E4082CDD88}"/>
              </a:ext>
            </a:extLst>
          </p:cNvPr>
          <p:cNvGrpSpPr>
            <a:grpSpLocks noChangeAspect="1"/>
          </p:cNvGrpSpPr>
          <p:nvPr/>
        </p:nvGrpSpPr>
        <p:grpSpPr>
          <a:xfrm>
            <a:off x="467433" y="887596"/>
            <a:ext cx="11215088" cy="2539309"/>
            <a:chOff x="0" y="0"/>
            <a:chExt cx="13259991" cy="2095500"/>
          </a:xfrm>
        </p:grpSpPr>
        <p:graphicFrame>
          <p:nvGraphicFramePr>
            <p:cNvPr id="139" name="Chart 138">
              <a:extLst>
                <a:ext uri="{FF2B5EF4-FFF2-40B4-BE49-F238E27FC236}">
                  <a16:creationId xmlns:a16="http://schemas.microsoft.com/office/drawing/2014/main" id="{45C40171-8D55-7B5B-0FF3-1E9A122824CA}"/>
                </a:ext>
              </a:extLst>
            </p:cNvPr>
            <p:cNvGraphicFramePr>
              <a:graphicFrameLocks/>
            </p:cNvGraphicFramePr>
            <p:nvPr>
              <p:extLst>
                <p:ext uri="{D42A27DB-BD31-4B8C-83A1-F6EECF244321}">
                  <p14:modId xmlns:p14="http://schemas.microsoft.com/office/powerpoint/2010/main" val="75392968"/>
                </p:ext>
              </p:extLst>
            </p:nvPr>
          </p:nvGraphicFramePr>
          <p:xfrm>
            <a:off x="0" y="0"/>
            <a:ext cx="10202503" cy="20955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0" name="Chart 139">
              <a:extLst>
                <a:ext uri="{FF2B5EF4-FFF2-40B4-BE49-F238E27FC236}">
                  <a16:creationId xmlns:a16="http://schemas.microsoft.com/office/drawing/2014/main" id="{1DF112F5-28EA-211C-0315-FDA9062CF487}"/>
                </a:ext>
              </a:extLst>
            </p:cNvPr>
            <p:cNvGraphicFramePr>
              <a:graphicFrameLocks/>
            </p:cNvGraphicFramePr>
            <p:nvPr>
              <p:extLst>
                <p:ext uri="{D42A27DB-BD31-4B8C-83A1-F6EECF244321}">
                  <p14:modId xmlns:p14="http://schemas.microsoft.com/office/powerpoint/2010/main" val="262993038"/>
                </p:ext>
              </p:extLst>
            </p:nvPr>
          </p:nvGraphicFramePr>
          <p:xfrm>
            <a:off x="10308389" y="0"/>
            <a:ext cx="2951602" cy="2093976"/>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172" name="Group 171">
            <a:extLst>
              <a:ext uri="{FF2B5EF4-FFF2-40B4-BE49-F238E27FC236}">
                <a16:creationId xmlns:a16="http://schemas.microsoft.com/office/drawing/2014/main" id="{DA8BFC11-6B95-482B-ABC8-8A8498E3F58B}"/>
              </a:ext>
            </a:extLst>
          </p:cNvPr>
          <p:cNvGrpSpPr>
            <a:grpSpLocks noChangeAspect="1"/>
          </p:cNvGrpSpPr>
          <p:nvPr/>
        </p:nvGrpSpPr>
        <p:grpSpPr>
          <a:xfrm>
            <a:off x="3435932" y="4071435"/>
            <a:ext cx="8243873" cy="2153476"/>
            <a:chOff x="0" y="0"/>
            <a:chExt cx="9710499" cy="2385388"/>
          </a:xfrm>
        </p:grpSpPr>
        <p:grpSp>
          <p:nvGrpSpPr>
            <p:cNvPr id="173" name="Group 172">
              <a:extLst>
                <a:ext uri="{FF2B5EF4-FFF2-40B4-BE49-F238E27FC236}">
                  <a16:creationId xmlns:a16="http://schemas.microsoft.com/office/drawing/2014/main" id="{3AA576D3-FE37-A50A-BFCA-3773E5CDC087}"/>
                </a:ext>
              </a:extLst>
            </p:cNvPr>
            <p:cNvGrpSpPr>
              <a:grpSpLocks noChangeAspect="1"/>
            </p:cNvGrpSpPr>
            <p:nvPr/>
          </p:nvGrpSpPr>
          <p:grpSpPr>
            <a:xfrm>
              <a:off x="0" y="0"/>
              <a:ext cx="9710499" cy="2385388"/>
              <a:chOff x="0" y="0"/>
              <a:chExt cx="8930935" cy="2385388"/>
            </a:xfrm>
          </p:grpSpPr>
          <p:grpSp>
            <p:nvGrpSpPr>
              <p:cNvPr id="175" name="Group 174">
                <a:extLst>
                  <a:ext uri="{FF2B5EF4-FFF2-40B4-BE49-F238E27FC236}">
                    <a16:creationId xmlns:a16="http://schemas.microsoft.com/office/drawing/2014/main" id="{DA2D85D2-4107-7955-4AC1-4366CD102143}"/>
                  </a:ext>
                </a:extLst>
              </p:cNvPr>
              <p:cNvGrpSpPr>
                <a:grpSpLocks noChangeAspect="1"/>
              </p:cNvGrpSpPr>
              <p:nvPr/>
            </p:nvGrpSpPr>
            <p:grpSpPr>
              <a:xfrm>
                <a:off x="0" y="0"/>
                <a:ext cx="8930935" cy="2385388"/>
                <a:chOff x="0" y="0"/>
                <a:chExt cx="6032163" cy="2385388"/>
              </a:xfrm>
            </p:grpSpPr>
            <p:grpSp>
              <p:nvGrpSpPr>
                <p:cNvPr id="177" name="Group 176">
                  <a:extLst>
                    <a:ext uri="{FF2B5EF4-FFF2-40B4-BE49-F238E27FC236}">
                      <a16:creationId xmlns:a16="http://schemas.microsoft.com/office/drawing/2014/main" id="{4D5DBDBF-83EE-9AC2-91E8-923EF5E4D592}"/>
                    </a:ext>
                  </a:extLst>
                </p:cNvPr>
                <p:cNvGrpSpPr/>
                <p:nvPr/>
              </p:nvGrpSpPr>
              <p:grpSpPr>
                <a:xfrm>
                  <a:off x="0" y="0"/>
                  <a:ext cx="6032163" cy="2385388"/>
                  <a:chOff x="0" y="0"/>
                  <a:chExt cx="6032163" cy="2385388"/>
                </a:xfrm>
              </p:grpSpPr>
              <p:grpSp>
                <p:nvGrpSpPr>
                  <p:cNvPr id="180" name="Group 179">
                    <a:extLst>
                      <a:ext uri="{FF2B5EF4-FFF2-40B4-BE49-F238E27FC236}">
                        <a16:creationId xmlns:a16="http://schemas.microsoft.com/office/drawing/2014/main" id="{0E32E54A-2304-7B57-3C4B-982C387707B0}"/>
                      </a:ext>
                    </a:extLst>
                  </p:cNvPr>
                  <p:cNvGrpSpPr/>
                  <p:nvPr/>
                </p:nvGrpSpPr>
                <p:grpSpPr>
                  <a:xfrm>
                    <a:off x="0" y="0"/>
                    <a:ext cx="6032163" cy="2385388"/>
                    <a:chOff x="0" y="0"/>
                    <a:chExt cx="7235570" cy="2410236"/>
                  </a:xfrm>
                </p:grpSpPr>
                <p:grpSp>
                  <p:nvGrpSpPr>
                    <p:cNvPr id="184" name="Group 183">
                      <a:extLst>
                        <a:ext uri="{FF2B5EF4-FFF2-40B4-BE49-F238E27FC236}">
                          <a16:creationId xmlns:a16="http://schemas.microsoft.com/office/drawing/2014/main" id="{63A5E70E-C0F7-27C6-F37F-B8841F726E22}"/>
                        </a:ext>
                      </a:extLst>
                    </p:cNvPr>
                    <p:cNvGrpSpPr/>
                    <p:nvPr/>
                  </p:nvGrpSpPr>
                  <p:grpSpPr>
                    <a:xfrm>
                      <a:off x="8285" y="0"/>
                      <a:ext cx="7213631" cy="2410236"/>
                      <a:chOff x="8285" y="0"/>
                      <a:chExt cx="4851895" cy="3449180"/>
                    </a:xfrm>
                  </p:grpSpPr>
                  <p:grpSp>
                    <p:nvGrpSpPr>
                      <p:cNvPr id="186" name="Group 185">
                        <a:extLst>
                          <a:ext uri="{FF2B5EF4-FFF2-40B4-BE49-F238E27FC236}">
                            <a16:creationId xmlns:a16="http://schemas.microsoft.com/office/drawing/2014/main" id="{D6C97990-6D2B-3087-672E-AE67E9AAEA00}"/>
                          </a:ext>
                        </a:extLst>
                      </p:cNvPr>
                      <p:cNvGrpSpPr/>
                      <p:nvPr/>
                    </p:nvGrpSpPr>
                    <p:grpSpPr>
                      <a:xfrm>
                        <a:off x="8285" y="0"/>
                        <a:ext cx="4851895" cy="3449180"/>
                        <a:chOff x="8285" y="0"/>
                        <a:chExt cx="8406135" cy="2249443"/>
                      </a:xfrm>
                    </p:grpSpPr>
                    <p:grpSp>
                      <p:nvGrpSpPr>
                        <p:cNvPr id="188" name="Group 187">
                          <a:extLst>
                            <a:ext uri="{FF2B5EF4-FFF2-40B4-BE49-F238E27FC236}">
                              <a16:creationId xmlns:a16="http://schemas.microsoft.com/office/drawing/2014/main" id="{C5D5C4CC-5C20-7459-3C7D-5710C8E1C481}"/>
                            </a:ext>
                          </a:extLst>
                        </p:cNvPr>
                        <p:cNvGrpSpPr/>
                        <p:nvPr/>
                      </p:nvGrpSpPr>
                      <p:grpSpPr>
                        <a:xfrm>
                          <a:off x="3520563" y="0"/>
                          <a:ext cx="4893857" cy="2227615"/>
                          <a:chOff x="3520563" y="0"/>
                          <a:chExt cx="7607893" cy="3025569"/>
                        </a:xfrm>
                      </p:grpSpPr>
                      <p:grpSp>
                        <p:nvGrpSpPr>
                          <p:cNvPr id="194" name="Group 193">
                            <a:extLst>
                              <a:ext uri="{FF2B5EF4-FFF2-40B4-BE49-F238E27FC236}">
                                <a16:creationId xmlns:a16="http://schemas.microsoft.com/office/drawing/2014/main" id="{6CC163F1-989C-CDC0-064D-129B19E82BB4}"/>
                              </a:ext>
                            </a:extLst>
                          </p:cNvPr>
                          <p:cNvGrpSpPr/>
                          <p:nvPr/>
                        </p:nvGrpSpPr>
                        <p:grpSpPr>
                          <a:xfrm>
                            <a:off x="3520563" y="0"/>
                            <a:ext cx="7607893" cy="3025569"/>
                            <a:chOff x="3520563" y="0"/>
                            <a:chExt cx="6096753" cy="2982153"/>
                          </a:xfrm>
                        </p:grpSpPr>
                        <p:sp>
                          <p:nvSpPr>
                            <p:cNvPr id="198" name="TextBox 39">
                              <a:extLst>
                                <a:ext uri="{FF2B5EF4-FFF2-40B4-BE49-F238E27FC236}">
                                  <a16:creationId xmlns:a16="http://schemas.microsoft.com/office/drawing/2014/main" id="{0DF3A870-9E8F-C1D8-37A0-79B4006EBAA4}"/>
                                </a:ext>
                              </a:extLst>
                            </p:cNvPr>
                            <p:cNvSpPr txBox="1"/>
                            <p:nvPr/>
                          </p:nvSpPr>
                          <p:spPr>
                            <a:xfrm>
                              <a:off x="3835570" y="2484439"/>
                              <a:ext cx="4845425" cy="46172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b"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pt-BR" sz="1200" b="1">
                                  <a:solidFill>
                                    <a:srgbClr val="0000FF"/>
                                  </a:solidFill>
                                </a:rPr>
                                <a:t>Condições de contorno (m</a:t>
                              </a:r>
                              <a:r>
                                <a:rPr lang="pt-BR" sz="1200" b="1" baseline="30000">
                                  <a:solidFill>
                                    <a:srgbClr val="0000FF"/>
                                  </a:solidFill>
                                </a:rPr>
                                <a:t>3</a:t>
                              </a:r>
                              <a:r>
                                <a:rPr lang="pt-BR" sz="1200" b="1">
                                  <a:solidFill>
                                    <a:srgbClr val="0000FF"/>
                                  </a:solidFill>
                                </a:rPr>
                                <a:t>/d)</a:t>
                              </a:r>
                              <a:endParaRPr lang="LID4096" sz="1200" b="1">
                                <a:solidFill>
                                  <a:srgbClr val="0000FF"/>
                                </a:solidFill>
                              </a:endParaRPr>
                            </a:p>
                          </p:txBody>
                        </p:sp>
                        <p:graphicFrame>
                          <p:nvGraphicFramePr>
                            <p:cNvPr id="199" name="Chart 198">
                              <a:extLst>
                                <a:ext uri="{FF2B5EF4-FFF2-40B4-BE49-F238E27FC236}">
                                  <a16:creationId xmlns:a16="http://schemas.microsoft.com/office/drawing/2014/main" id="{20108DE3-03D3-4055-5D51-3C6B4F62D119}"/>
                                </a:ext>
                              </a:extLst>
                            </p:cNvPr>
                            <p:cNvGraphicFramePr>
                              <a:graphicFrameLocks/>
                            </p:cNvGraphicFramePr>
                            <p:nvPr>
                              <p:extLst>
                                <p:ext uri="{D42A27DB-BD31-4B8C-83A1-F6EECF244321}">
                                  <p14:modId xmlns:p14="http://schemas.microsoft.com/office/powerpoint/2010/main" val="3321385000"/>
                                </p:ext>
                              </p:extLst>
                            </p:nvPr>
                          </p:nvGraphicFramePr>
                          <p:xfrm>
                            <a:off x="3520563" y="0"/>
                            <a:ext cx="6096753" cy="2982153"/>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195" name="Group 194">
                            <a:extLst>
                              <a:ext uri="{FF2B5EF4-FFF2-40B4-BE49-F238E27FC236}">
                                <a16:creationId xmlns:a16="http://schemas.microsoft.com/office/drawing/2014/main" id="{B1B96C0A-EF6D-0C58-2A4C-3A549A75100F}"/>
                              </a:ext>
                            </a:extLst>
                          </p:cNvPr>
                          <p:cNvGrpSpPr/>
                          <p:nvPr/>
                        </p:nvGrpSpPr>
                        <p:grpSpPr>
                          <a:xfrm>
                            <a:off x="9232616" y="403324"/>
                            <a:ext cx="1755534" cy="2470290"/>
                            <a:chOff x="9232616" y="394836"/>
                            <a:chExt cx="1764150" cy="2251150"/>
                          </a:xfrm>
                        </p:grpSpPr>
                        <p:graphicFrame>
                          <p:nvGraphicFramePr>
                            <p:cNvPr id="196" name="Chart 195">
                              <a:extLst>
                                <a:ext uri="{FF2B5EF4-FFF2-40B4-BE49-F238E27FC236}">
                                  <a16:creationId xmlns:a16="http://schemas.microsoft.com/office/drawing/2014/main" id="{F7E4A28D-286C-35B6-1DE9-9D9781D5E1C5}"/>
                                </a:ext>
                              </a:extLst>
                            </p:cNvPr>
                            <p:cNvGraphicFramePr>
                              <a:graphicFrameLocks/>
                            </p:cNvGraphicFramePr>
                            <p:nvPr>
                              <p:extLst>
                                <p:ext uri="{D42A27DB-BD31-4B8C-83A1-F6EECF244321}">
                                  <p14:modId xmlns:p14="http://schemas.microsoft.com/office/powerpoint/2010/main" val="3074382810"/>
                                </p:ext>
                              </p:extLst>
                            </p:nvPr>
                          </p:nvGraphicFramePr>
                          <p:xfrm>
                            <a:off x="9232616" y="394836"/>
                            <a:ext cx="1764150" cy="2251150"/>
                          </p:xfrm>
                          <a:graphic>
                            <a:graphicData uri="http://schemas.openxmlformats.org/drawingml/2006/chart">
                              <c:chart xmlns:c="http://schemas.openxmlformats.org/drawingml/2006/chart" xmlns:r="http://schemas.openxmlformats.org/officeDocument/2006/relationships" r:id="rId7"/>
                            </a:graphicData>
                          </a:graphic>
                        </p:graphicFrame>
                        <p:sp>
                          <p:nvSpPr>
                            <p:cNvPr id="197" name="TextBox 38">
                              <a:extLst>
                                <a:ext uri="{FF2B5EF4-FFF2-40B4-BE49-F238E27FC236}">
                                  <a16:creationId xmlns:a16="http://schemas.microsoft.com/office/drawing/2014/main" id="{9F33BD0D-D64A-9C06-9928-ECB4AF6A9422}"/>
                                </a:ext>
                              </a:extLst>
                            </p:cNvPr>
                            <p:cNvSpPr txBox="1"/>
                            <p:nvPr/>
                          </p:nvSpPr>
                          <p:spPr>
                            <a:xfrm>
                              <a:off x="9354000" y="1307164"/>
                              <a:ext cx="1457582" cy="595312"/>
                            </a:xfrm>
                            <a:prstGeom prst="rect">
                              <a:avLst/>
                            </a:prstGeom>
                            <a:solidFill>
                              <a:sysClr val="window" lastClr="FFFFFF"/>
                            </a:solid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200" b="1">
                                  <a:solidFill>
                                    <a:sysClr val="windowText" lastClr="000000"/>
                                  </a:solidFill>
                                </a:rPr>
                                <a:t>Balanço</a:t>
                              </a:r>
                              <a:r>
                                <a:rPr lang="pt-BR" sz="1200" b="1" baseline="0">
                                  <a:solidFill>
                                    <a:sysClr val="windowText" lastClr="000000"/>
                                  </a:solidFill>
                                </a:rPr>
                                <a:t> de massa:</a:t>
                              </a:r>
                              <a:endParaRPr lang="LID4096" sz="1200" b="1">
                                <a:solidFill>
                                  <a:sysClr val="windowText" lastClr="000000"/>
                                </a:solidFill>
                              </a:endParaRPr>
                            </a:p>
                          </p:txBody>
                        </p:sp>
                      </p:grpSp>
                    </p:grpSp>
                    <p:grpSp>
                      <p:nvGrpSpPr>
                        <p:cNvPr id="189" name="Group 188">
                          <a:extLst>
                            <a:ext uri="{FF2B5EF4-FFF2-40B4-BE49-F238E27FC236}">
                              <a16:creationId xmlns:a16="http://schemas.microsoft.com/office/drawing/2014/main" id="{4AC6FF86-AFC2-2650-03DC-DE738481A71A}"/>
                            </a:ext>
                          </a:extLst>
                        </p:cNvPr>
                        <p:cNvGrpSpPr/>
                        <p:nvPr/>
                      </p:nvGrpSpPr>
                      <p:grpSpPr>
                        <a:xfrm>
                          <a:off x="8285" y="7726"/>
                          <a:ext cx="3508659" cy="2241717"/>
                          <a:chOff x="8285" y="7726"/>
                          <a:chExt cx="3271362" cy="2312513"/>
                        </a:xfrm>
                      </p:grpSpPr>
                      <p:sp>
                        <p:nvSpPr>
                          <p:cNvPr id="190" name="Rectangle 189">
                            <a:extLst>
                              <a:ext uri="{FF2B5EF4-FFF2-40B4-BE49-F238E27FC236}">
                                <a16:creationId xmlns:a16="http://schemas.microsoft.com/office/drawing/2014/main" id="{09356481-3138-3397-6496-F380B7A7BE34}"/>
                              </a:ext>
                            </a:extLst>
                          </p:cNvPr>
                          <p:cNvSpPr/>
                          <p:nvPr/>
                        </p:nvSpPr>
                        <p:spPr>
                          <a:xfrm>
                            <a:off x="8285" y="7726"/>
                            <a:ext cx="3271362" cy="23125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LID4096" sz="1100"/>
                          </a:p>
                        </p:txBody>
                      </p:sp>
                      <p:grpSp>
                        <p:nvGrpSpPr>
                          <p:cNvPr id="191" name="Group 190">
                            <a:extLst>
                              <a:ext uri="{FF2B5EF4-FFF2-40B4-BE49-F238E27FC236}">
                                <a16:creationId xmlns:a16="http://schemas.microsoft.com/office/drawing/2014/main" id="{76F55418-3CA1-2F7A-A569-9B4631601CC1}"/>
                              </a:ext>
                            </a:extLst>
                          </p:cNvPr>
                          <p:cNvGrpSpPr/>
                          <p:nvPr/>
                        </p:nvGrpSpPr>
                        <p:grpSpPr>
                          <a:xfrm>
                            <a:off x="104202" y="63377"/>
                            <a:ext cx="3095697" cy="1672538"/>
                            <a:chOff x="104202" y="63377"/>
                            <a:chExt cx="3073532" cy="1748396"/>
                          </a:xfrm>
                        </p:grpSpPr>
                        <p:graphicFrame>
                          <p:nvGraphicFramePr>
                            <p:cNvPr id="192" name="Chart 191">
                              <a:extLst>
                                <a:ext uri="{FF2B5EF4-FFF2-40B4-BE49-F238E27FC236}">
                                  <a16:creationId xmlns:a16="http://schemas.microsoft.com/office/drawing/2014/main" id="{65BF65C3-013F-AFC6-2C62-1778B06D6513}"/>
                                </a:ext>
                              </a:extLst>
                            </p:cNvPr>
                            <p:cNvGraphicFramePr>
                              <a:graphicFrameLocks/>
                            </p:cNvGraphicFramePr>
                            <p:nvPr>
                              <p:extLst>
                                <p:ext uri="{D42A27DB-BD31-4B8C-83A1-F6EECF244321}">
                                  <p14:modId xmlns:p14="http://schemas.microsoft.com/office/powerpoint/2010/main" val="2712776766"/>
                                </p:ext>
                              </p:extLst>
                            </p:nvPr>
                          </p:nvGraphicFramePr>
                          <p:xfrm>
                            <a:off x="1689602" y="70698"/>
                            <a:ext cx="1488132" cy="174107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3" name="Chart 192">
                              <a:extLst>
                                <a:ext uri="{FF2B5EF4-FFF2-40B4-BE49-F238E27FC236}">
                                  <a16:creationId xmlns:a16="http://schemas.microsoft.com/office/drawing/2014/main" id="{B4612C28-BA2B-338B-9A98-49B296E82B0E}"/>
                                </a:ext>
                              </a:extLst>
                            </p:cNvPr>
                            <p:cNvGraphicFramePr>
                              <a:graphicFrameLocks/>
                            </p:cNvGraphicFramePr>
                            <p:nvPr>
                              <p:extLst>
                                <p:ext uri="{D42A27DB-BD31-4B8C-83A1-F6EECF244321}">
                                  <p14:modId xmlns:p14="http://schemas.microsoft.com/office/powerpoint/2010/main" val="4294392473"/>
                                </p:ext>
                              </p:extLst>
                            </p:nvPr>
                          </p:nvGraphicFramePr>
                          <p:xfrm>
                            <a:off x="104202" y="63377"/>
                            <a:ext cx="1488131" cy="1741075"/>
                          </p:xfrm>
                          <a:graphic>
                            <a:graphicData uri="http://schemas.openxmlformats.org/drawingml/2006/chart">
                              <c:chart xmlns:c="http://schemas.openxmlformats.org/drawingml/2006/chart" xmlns:r="http://schemas.openxmlformats.org/officeDocument/2006/relationships" r:id="rId9"/>
                            </a:graphicData>
                          </a:graphic>
                        </p:graphicFrame>
                      </p:grpSp>
                    </p:grpSp>
                  </p:grpSp>
                  <p:graphicFrame>
                    <p:nvGraphicFramePr>
                      <p:cNvPr id="187" name="Chart 186">
                        <a:extLst>
                          <a:ext uri="{FF2B5EF4-FFF2-40B4-BE49-F238E27FC236}">
                            <a16:creationId xmlns:a16="http://schemas.microsoft.com/office/drawing/2014/main" id="{76D2DA50-0379-FAF4-0784-39C4FC98A1C3}"/>
                          </a:ext>
                        </a:extLst>
                      </p:cNvPr>
                      <p:cNvGraphicFramePr>
                        <a:graphicFrameLocks/>
                      </p:cNvGraphicFramePr>
                      <p:nvPr/>
                    </p:nvGraphicFramePr>
                    <p:xfrm>
                      <a:off x="4077430" y="2784312"/>
                      <a:ext cx="694597" cy="375133"/>
                    </p:xfrm>
                    <a:graphic>
                      <a:graphicData uri="http://schemas.openxmlformats.org/drawingml/2006/chart">
                        <c:chart xmlns:c="http://schemas.openxmlformats.org/drawingml/2006/chart" xmlns:r="http://schemas.openxmlformats.org/officeDocument/2006/relationships" r:id="rId10"/>
                      </a:graphicData>
                    </a:graphic>
                  </p:graphicFrame>
                </p:grpSp>
                <p:sp>
                  <p:nvSpPr>
                    <p:cNvPr id="185" name="Rectangle 184">
                      <a:extLst>
                        <a:ext uri="{FF2B5EF4-FFF2-40B4-BE49-F238E27FC236}">
                          <a16:creationId xmlns:a16="http://schemas.microsoft.com/office/drawing/2014/main" id="{8B25A2D7-FC91-77B9-CBE9-E5159723D88F}"/>
                        </a:ext>
                      </a:extLst>
                    </p:cNvPr>
                    <p:cNvSpPr/>
                    <p:nvPr/>
                  </p:nvSpPr>
                  <p:spPr>
                    <a:xfrm>
                      <a:off x="0" y="8278"/>
                      <a:ext cx="7235570" cy="239367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LID4096" sz="1100"/>
                    </a:p>
                  </p:txBody>
                </p:sp>
              </p:grpSp>
              <p:grpSp>
                <p:nvGrpSpPr>
                  <p:cNvPr id="181" name="Group 180">
                    <a:extLst>
                      <a:ext uri="{FF2B5EF4-FFF2-40B4-BE49-F238E27FC236}">
                        <a16:creationId xmlns:a16="http://schemas.microsoft.com/office/drawing/2014/main" id="{4981132C-BD8E-6A10-BA2E-28CC91B20EAB}"/>
                      </a:ext>
                    </a:extLst>
                  </p:cNvPr>
                  <p:cNvGrpSpPr/>
                  <p:nvPr/>
                </p:nvGrpSpPr>
                <p:grpSpPr>
                  <a:xfrm>
                    <a:off x="5171973" y="88000"/>
                    <a:ext cx="720517" cy="165640"/>
                    <a:chOff x="5171973" y="97804"/>
                    <a:chExt cx="720517" cy="200512"/>
                  </a:xfrm>
                </p:grpSpPr>
                <p:sp>
                  <p:nvSpPr>
                    <p:cNvPr id="182" name="TextBox 23">
                      <a:extLst>
                        <a:ext uri="{FF2B5EF4-FFF2-40B4-BE49-F238E27FC236}">
                          <a16:creationId xmlns:a16="http://schemas.microsoft.com/office/drawing/2014/main" id="{F24AE28F-AE83-A39B-BAE7-55E250C35E63}"/>
                        </a:ext>
                      </a:extLst>
                    </p:cNvPr>
                    <p:cNvSpPr txBox="1"/>
                    <p:nvPr/>
                  </p:nvSpPr>
                  <p:spPr>
                    <a:xfrm>
                      <a:off x="5171973" y="107818"/>
                      <a:ext cx="404587" cy="19049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400" b="1" dirty="0">
                          <a:solidFill>
                            <a:srgbClr val="0000FF"/>
                          </a:solidFill>
                        </a:rPr>
                        <a:t>IN  </a:t>
                      </a:r>
                      <a:endParaRPr lang="LID4096" sz="1400" b="1" dirty="0">
                        <a:solidFill>
                          <a:srgbClr val="0000FF"/>
                        </a:solidFill>
                      </a:endParaRPr>
                    </a:p>
                  </p:txBody>
                </p:sp>
                <p:sp>
                  <p:nvSpPr>
                    <p:cNvPr id="183" name="TextBox 24">
                      <a:extLst>
                        <a:ext uri="{FF2B5EF4-FFF2-40B4-BE49-F238E27FC236}">
                          <a16:creationId xmlns:a16="http://schemas.microsoft.com/office/drawing/2014/main" id="{DCC2EA4B-9636-DAE9-2415-96ECB3AF1134}"/>
                        </a:ext>
                      </a:extLst>
                    </p:cNvPr>
                    <p:cNvSpPr txBox="1"/>
                    <p:nvPr/>
                  </p:nvSpPr>
                  <p:spPr>
                    <a:xfrm>
                      <a:off x="5487903" y="97804"/>
                      <a:ext cx="404587" cy="1904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400" b="1" dirty="0">
                          <a:solidFill>
                            <a:srgbClr val="FF0000"/>
                          </a:solidFill>
                        </a:rPr>
                        <a:t>OUT</a:t>
                      </a:r>
                      <a:endParaRPr lang="LID4096" sz="1400" b="1" dirty="0">
                        <a:solidFill>
                          <a:srgbClr val="FF0000"/>
                        </a:solidFill>
                      </a:endParaRPr>
                    </a:p>
                  </p:txBody>
                </p:sp>
              </p:grpSp>
            </p:grpSp>
            <p:sp>
              <p:nvSpPr>
                <p:cNvPr id="178" name="TextBox 19">
                  <a:extLst>
                    <a:ext uri="{FF2B5EF4-FFF2-40B4-BE49-F238E27FC236}">
                      <a16:creationId xmlns:a16="http://schemas.microsoft.com/office/drawing/2014/main" id="{9D08044A-1035-EF5F-7F48-ECEDC14C87F0}"/>
                    </a:ext>
                  </a:extLst>
                </p:cNvPr>
                <p:cNvSpPr txBox="1"/>
                <p:nvPr/>
              </p:nvSpPr>
              <p:spPr>
                <a:xfrm>
                  <a:off x="372717" y="811695"/>
                  <a:ext cx="557989" cy="25676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600" b="1"/>
                    <a:t>IN</a:t>
                  </a:r>
                  <a:endParaRPr lang="LID4096" sz="1600" b="1"/>
                </a:p>
              </p:txBody>
            </p:sp>
            <p:sp>
              <p:nvSpPr>
                <p:cNvPr id="179" name="TextBox 20">
                  <a:extLst>
                    <a:ext uri="{FF2B5EF4-FFF2-40B4-BE49-F238E27FC236}">
                      <a16:creationId xmlns:a16="http://schemas.microsoft.com/office/drawing/2014/main" id="{533DD936-C120-3856-6BD3-1B32EA61A55B}"/>
                    </a:ext>
                  </a:extLst>
                </p:cNvPr>
                <p:cNvSpPr txBox="1"/>
                <p:nvPr/>
              </p:nvSpPr>
              <p:spPr>
                <a:xfrm>
                  <a:off x="1606826" y="811694"/>
                  <a:ext cx="557989" cy="26231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600" b="1"/>
                    <a:t>OUT</a:t>
                  </a:r>
                  <a:endParaRPr lang="LID4096" sz="1600" b="1"/>
                </a:p>
              </p:txBody>
            </p:sp>
          </p:grpSp>
          <p:graphicFrame>
            <p:nvGraphicFramePr>
              <p:cNvPr id="176" name="Chart 175">
                <a:extLst>
                  <a:ext uri="{FF2B5EF4-FFF2-40B4-BE49-F238E27FC236}">
                    <a16:creationId xmlns:a16="http://schemas.microsoft.com/office/drawing/2014/main" id="{737C6AA8-2465-EE71-6E2B-F64E4A18B94B}"/>
                  </a:ext>
                </a:extLst>
              </p:cNvPr>
              <p:cNvGraphicFramePr>
                <a:graphicFrameLocks/>
              </p:cNvGraphicFramePr>
              <p:nvPr>
                <p:extLst>
                  <p:ext uri="{D42A27DB-BD31-4B8C-83A1-F6EECF244321}">
                    <p14:modId xmlns:p14="http://schemas.microsoft.com/office/powerpoint/2010/main" val="2624699054"/>
                  </p:ext>
                </p:extLst>
              </p:nvPr>
            </p:nvGraphicFramePr>
            <p:xfrm>
              <a:off x="126377" y="1855307"/>
              <a:ext cx="3479694" cy="488672"/>
            </p:xfrm>
            <a:graphic>
              <a:graphicData uri="http://schemas.openxmlformats.org/drawingml/2006/chart">
                <c:chart xmlns:c="http://schemas.openxmlformats.org/drawingml/2006/chart" xmlns:r="http://schemas.openxmlformats.org/officeDocument/2006/relationships" r:id="rId11"/>
              </a:graphicData>
            </a:graphic>
          </p:graphicFrame>
        </p:grpSp>
        <p:sp>
          <p:nvSpPr>
            <p:cNvPr id="174" name="TextBox 29">
              <a:extLst>
                <a:ext uri="{FF2B5EF4-FFF2-40B4-BE49-F238E27FC236}">
                  <a16:creationId xmlns:a16="http://schemas.microsoft.com/office/drawing/2014/main" id="{C8A1A09F-3C86-5496-CD55-F31630A15750}"/>
                </a:ext>
              </a:extLst>
            </p:cNvPr>
            <p:cNvSpPr txBox="1"/>
            <p:nvPr/>
          </p:nvSpPr>
          <p:spPr>
            <a:xfrm>
              <a:off x="4127006" y="66260"/>
              <a:ext cx="1326205" cy="248640"/>
            </a:xfrm>
            <a:prstGeom prst="rect">
              <a:avLst/>
            </a:prstGeom>
            <a:solidFill>
              <a:schemeClr val="bg1"/>
            </a:solid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pt-BR" sz="1400" b="1">
                  <a:solidFill>
                    <a:schemeClr val="tx1"/>
                  </a:solidFill>
                </a:rPr>
                <a:t> (m</a:t>
              </a:r>
              <a:r>
                <a:rPr lang="pt-BR" sz="1400" b="1" baseline="30000">
                  <a:solidFill>
                    <a:schemeClr val="tx1"/>
                  </a:solidFill>
                </a:rPr>
                <a:t>3</a:t>
              </a:r>
              <a:r>
                <a:rPr lang="pt-BR" sz="1400" b="1">
                  <a:solidFill>
                    <a:schemeClr val="tx1"/>
                  </a:solidFill>
                </a:rPr>
                <a:t>/d)</a:t>
              </a:r>
              <a:endParaRPr lang="LID4096" sz="1400" b="1">
                <a:solidFill>
                  <a:schemeClr val="tx1"/>
                </a:solidFill>
              </a:endParaRPr>
            </a:p>
          </p:txBody>
        </p:sp>
      </p:grpSp>
    </p:spTree>
    <p:extLst>
      <p:ext uri="{BB962C8B-B14F-4D97-AF65-F5344CB8AC3E}">
        <p14:creationId xmlns:p14="http://schemas.microsoft.com/office/powerpoint/2010/main" val="271921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23047</TotalTime>
  <Words>3243</Words>
  <Application>Microsoft Office PowerPoint</Application>
  <PresentationFormat>Widescreen</PresentationFormat>
  <Paragraphs>596</Paragraphs>
  <Slides>13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Calibri</vt:lpstr>
      <vt:lpstr>Calibri (Body)</vt:lpstr>
      <vt:lpstr>Calibri Light</vt:lpstr>
      <vt:lpstr>Lucida Casual</vt:lpstr>
      <vt:lpstr>Segoe UI</vt:lpstr>
      <vt:lpstr>Segoe UI </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Caxambu_MODFLOW_Vf_Full</dc:title>
  <dc:creator>grossirm@hotmail.com</dc:creator>
  <cp:keywords>www.betami.com.br</cp:keywords>
  <cp:lastModifiedBy>grossi</cp:lastModifiedBy>
  <cp:revision>147</cp:revision>
  <dcterms:created xsi:type="dcterms:W3CDTF">2024-05-21T12:25:05Z</dcterms:created>
  <dcterms:modified xsi:type="dcterms:W3CDTF">2025-09-30T12:44:18Z</dcterms:modified>
</cp:coreProperties>
</file>